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-102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04.02.2021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462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04.02.2021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04.02.2021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222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982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02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53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930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rehberlikservisim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71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www.rehberlikservisim.com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27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343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Words>557</Words>
  <Application>Microsoft Office PowerPoint</Application>
  <PresentationFormat>Ekran Gösterisi (16:9)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DENEMEKTEN VAZGEÇME</vt:lpstr>
      <vt:lpstr>Slayt 14</vt:lpstr>
      <vt:lpstr>Slayt 15</vt:lpstr>
      <vt:lpstr>Slayt 16</vt:lpstr>
      <vt:lpstr>“Bazı şeyleri satın alamazsın; kazanman gerekir. Bazı şeyleri hemen kazanamazsın; uğruna savaşman ve yaşaman gerekir.”</vt:lpstr>
      <vt:lpstr>Slayt 18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Slayt 23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bollukogr</cp:lastModifiedBy>
  <cp:revision>112</cp:revision>
  <dcterms:created xsi:type="dcterms:W3CDTF">2017-11-01T05:55:49Z</dcterms:created>
  <dcterms:modified xsi:type="dcterms:W3CDTF">2021-02-04T11:05:45Z</dcterms:modified>
</cp:coreProperties>
</file>