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4" r:id="rId1"/>
  </p:sldMasterIdLst>
  <p:sldIdLst>
    <p:sldId id="256" r:id="rId2"/>
    <p:sldId id="257" r:id="rId3"/>
    <p:sldId id="261" r:id="rId4"/>
    <p:sldId id="262" r:id="rId5"/>
    <p:sldId id="260" r:id="rId6"/>
    <p:sldId id="264" r:id="rId7"/>
    <p:sldId id="265" r:id="rId8"/>
    <p:sldId id="266" r:id="rId9"/>
    <p:sldId id="258" r:id="rId10"/>
    <p:sldId id="267" r:id="rId11"/>
    <p:sldId id="259" r:id="rId12"/>
    <p:sldId id="273" r:id="rId13"/>
    <p:sldId id="269" r:id="rId14"/>
    <p:sldId id="274" r:id="rId15"/>
    <p:sldId id="278" r:id="rId16"/>
    <p:sldId id="270" r:id="rId17"/>
    <p:sldId id="271" r:id="rId18"/>
    <p:sldId id="272" r:id="rId19"/>
    <p:sldId id="286" r:id="rId20"/>
    <p:sldId id="285" r:id="rId21"/>
    <p:sldId id="275" r:id="rId22"/>
    <p:sldId id="276" r:id="rId23"/>
    <p:sldId id="277" r:id="rId24"/>
    <p:sldId id="279" r:id="rId25"/>
    <p:sldId id="280" r:id="rId26"/>
    <p:sldId id="268" r:id="rId27"/>
    <p:sldId id="287" r:id="rId28"/>
    <p:sldId id="281" r:id="rId29"/>
    <p:sldId id="288" r:id="rId30"/>
    <p:sldId id="284" r:id="rId31"/>
    <p:sldId id="289" r:id="rId32"/>
    <p:sldId id="283" r:id="rId33"/>
    <p:sldId id="290" r:id="rId34"/>
    <p:sldId id="291" r:id="rId35"/>
    <p:sldId id="292" r:id="rId36"/>
    <p:sldId id="293" r:id="rId37"/>
    <p:sldId id="294" r:id="rId38"/>
  </p:sldIdLst>
  <p:sldSz cx="9144000" cy="6858000" type="screen4x3"/>
  <p:notesSz cx="6858000" cy="9144000"/>
  <p:defaultTextStyle>
    <a:defPPr>
      <a:defRPr lang="tr-TR"/>
    </a:defPPr>
    <a:lvl1pPr algn="l" rtl="0" eaLnBrk="0" fontAlgn="base" hangingPunct="0">
      <a:spcBef>
        <a:spcPct val="0"/>
      </a:spcBef>
      <a:spcAft>
        <a:spcPct val="0"/>
      </a:spcAft>
      <a:defRPr sz="4000" b="1" kern="1200">
        <a:solidFill>
          <a:schemeClr val="tx2"/>
        </a:solidFill>
        <a:latin typeface="Comic Sans MS" pitchFamily="66" charset="0"/>
        <a:ea typeface="+mn-ea"/>
        <a:cs typeface="+mn-cs"/>
      </a:defRPr>
    </a:lvl1pPr>
    <a:lvl2pPr marL="457200" algn="l" rtl="0" eaLnBrk="0" fontAlgn="base" hangingPunct="0">
      <a:spcBef>
        <a:spcPct val="0"/>
      </a:spcBef>
      <a:spcAft>
        <a:spcPct val="0"/>
      </a:spcAft>
      <a:defRPr sz="4000" b="1" kern="1200">
        <a:solidFill>
          <a:schemeClr val="tx2"/>
        </a:solidFill>
        <a:latin typeface="Comic Sans MS" pitchFamily="66" charset="0"/>
        <a:ea typeface="+mn-ea"/>
        <a:cs typeface="+mn-cs"/>
      </a:defRPr>
    </a:lvl2pPr>
    <a:lvl3pPr marL="914400" algn="l" rtl="0" eaLnBrk="0" fontAlgn="base" hangingPunct="0">
      <a:spcBef>
        <a:spcPct val="0"/>
      </a:spcBef>
      <a:spcAft>
        <a:spcPct val="0"/>
      </a:spcAft>
      <a:defRPr sz="4000" b="1" kern="1200">
        <a:solidFill>
          <a:schemeClr val="tx2"/>
        </a:solidFill>
        <a:latin typeface="Comic Sans MS" pitchFamily="66" charset="0"/>
        <a:ea typeface="+mn-ea"/>
        <a:cs typeface="+mn-cs"/>
      </a:defRPr>
    </a:lvl3pPr>
    <a:lvl4pPr marL="1371600" algn="l" rtl="0" eaLnBrk="0" fontAlgn="base" hangingPunct="0">
      <a:spcBef>
        <a:spcPct val="0"/>
      </a:spcBef>
      <a:spcAft>
        <a:spcPct val="0"/>
      </a:spcAft>
      <a:defRPr sz="4000" b="1" kern="1200">
        <a:solidFill>
          <a:schemeClr val="tx2"/>
        </a:solidFill>
        <a:latin typeface="Comic Sans MS" pitchFamily="66" charset="0"/>
        <a:ea typeface="+mn-ea"/>
        <a:cs typeface="+mn-cs"/>
      </a:defRPr>
    </a:lvl4pPr>
    <a:lvl5pPr marL="1828800" algn="l" rtl="0" eaLnBrk="0" fontAlgn="base" hangingPunct="0">
      <a:spcBef>
        <a:spcPct val="0"/>
      </a:spcBef>
      <a:spcAft>
        <a:spcPct val="0"/>
      </a:spcAft>
      <a:defRPr sz="4000" b="1" kern="1200">
        <a:solidFill>
          <a:schemeClr val="tx2"/>
        </a:solidFill>
        <a:latin typeface="Comic Sans MS" pitchFamily="66" charset="0"/>
        <a:ea typeface="+mn-ea"/>
        <a:cs typeface="+mn-cs"/>
      </a:defRPr>
    </a:lvl5pPr>
    <a:lvl6pPr marL="2286000" algn="l" defTabSz="914400" rtl="0" eaLnBrk="1" latinLnBrk="0" hangingPunct="1">
      <a:defRPr sz="4000" b="1" kern="1200">
        <a:solidFill>
          <a:schemeClr val="tx2"/>
        </a:solidFill>
        <a:latin typeface="Comic Sans MS" pitchFamily="66" charset="0"/>
        <a:ea typeface="+mn-ea"/>
        <a:cs typeface="+mn-cs"/>
      </a:defRPr>
    </a:lvl6pPr>
    <a:lvl7pPr marL="2743200" algn="l" defTabSz="914400" rtl="0" eaLnBrk="1" latinLnBrk="0" hangingPunct="1">
      <a:defRPr sz="4000" b="1" kern="1200">
        <a:solidFill>
          <a:schemeClr val="tx2"/>
        </a:solidFill>
        <a:latin typeface="Comic Sans MS" pitchFamily="66" charset="0"/>
        <a:ea typeface="+mn-ea"/>
        <a:cs typeface="+mn-cs"/>
      </a:defRPr>
    </a:lvl7pPr>
    <a:lvl8pPr marL="3200400" algn="l" defTabSz="914400" rtl="0" eaLnBrk="1" latinLnBrk="0" hangingPunct="1">
      <a:defRPr sz="4000" b="1" kern="1200">
        <a:solidFill>
          <a:schemeClr val="tx2"/>
        </a:solidFill>
        <a:latin typeface="Comic Sans MS" pitchFamily="66" charset="0"/>
        <a:ea typeface="+mn-ea"/>
        <a:cs typeface="+mn-cs"/>
      </a:defRPr>
    </a:lvl8pPr>
    <a:lvl9pPr marL="3657600" algn="l" defTabSz="914400" rtl="0" eaLnBrk="1" latinLnBrk="0" hangingPunct="1">
      <a:defRPr sz="4000" b="1" kern="1200">
        <a:solidFill>
          <a:schemeClr val="tx2"/>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3300"/>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646" autoAdjust="0"/>
  </p:normalViewPr>
  <p:slideViewPr>
    <p:cSldViewPr>
      <p:cViewPr varScale="1">
        <p:scale>
          <a:sx n="54" d="100"/>
          <a:sy n="54" d="100"/>
        </p:scale>
        <p:origin x="-11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6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65811A-A41B-41B9-AB56-2FF7CB1ABC8A}" type="doc">
      <dgm:prSet loTypeId="urn:microsoft.com/office/officeart/2005/8/layout/vList2" loCatId="list" qsTypeId="urn:microsoft.com/office/officeart/2005/8/quickstyle/simple1" qsCatId="simple" csTypeId="urn:microsoft.com/office/officeart/2005/8/colors/accent1_2" csCatId="accent1" phldr="0"/>
      <dgm:spPr/>
      <dgm:t>
        <a:bodyPr/>
        <a:lstStyle/>
        <a:p>
          <a:endParaRPr lang="tr-TR"/>
        </a:p>
      </dgm:t>
    </dgm:pt>
    <dgm:pt modelId="{B8E3BC16-8001-4DEE-941E-270FFD6A6C45}">
      <dgm:prSet phldrT="[Metin]" phldr="1"/>
      <dgm:spPr/>
      <dgm:t>
        <a:bodyPr/>
        <a:lstStyle/>
        <a:p>
          <a:endParaRPr lang="tr-TR"/>
        </a:p>
      </dgm:t>
    </dgm:pt>
    <dgm:pt modelId="{CD702986-AE1A-47EA-84AB-A2DAD59680D3}" type="parTrans" cxnId="{AC03862E-F370-4AB2-B9F0-CB951ED65432}">
      <dgm:prSet/>
      <dgm:spPr/>
      <dgm:t>
        <a:bodyPr/>
        <a:lstStyle/>
        <a:p>
          <a:endParaRPr lang="tr-TR"/>
        </a:p>
      </dgm:t>
    </dgm:pt>
    <dgm:pt modelId="{E74D94CC-2790-4838-9AFF-FB57BAF125FB}" type="sibTrans" cxnId="{AC03862E-F370-4AB2-B9F0-CB951ED65432}">
      <dgm:prSet/>
      <dgm:spPr/>
      <dgm:t>
        <a:bodyPr/>
        <a:lstStyle/>
        <a:p>
          <a:endParaRPr lang="tr-TR"/>
        </a:p>
      </dgm:t>
    </dgm:pt>
    <dgm:pt modelId="{4010920C-E40D-4BB9-BDAA-433BC2D68E60}">
      <dgm:prSet phldrT="[Metin]" phldr="1"/>
      <dgm:spPr/>
      <dgm:t>
        <a:bodyPr/>
        <a:lstStyle/>
        <a:p>
          <a:endParaRPr lang="tr-TR"/>
        </a:p>
      </dgm:t>
    </dgm:pt>
    <dgm:pt modelId="{420269AB-9F58-47EB-AC5C-A60891E0CCEA}" type="parTrans" cxnId="{8E77B759-153C-4296-9BB0-9E3BFE6A830D}">
      <dgm:prSet/>
      <dgm:spPr/>
      <dgm:t>
        <a:bodyPr/>
        <a:lstStyle/>
        <a:p>
          <a:endParaRPr lang="tr-TR"/>
        </a:p>
      </dgm:t>
    </dgm:pt>
    <dgm:pt modelId="{22D95436-917C-4D7D-8DF3-E6D43143CDE4}" type="sibTrans" cxnId="{8E77B759-153C-4296-9BB0-9E3BFE6A830D}">
      <dgm:prSet/>
      <dgm:spPr/>
      <dgm:t>
        <a:bodyPr/>
        <a:lstStyle/>
        <a:p>
          <a:endParaRPr lang="tr-TR"/>
        </a:p>
      </dgm:t>
    </dgm:pt>
    <dgm:pt modelId="{DA40E577-99F4-4E3C-9DD1-9026D24EF785}">
      <dgm:prSet phldrT="[Metin]" phldr="1"/>
      <dgm:spPr/>
      <dgm:t>
        <a:bodyPr/>
        <a:lstStyle/>
        <a:p>
          <a:endParaRPr lang="tr-TR" dirty="0"/>
        </a:p>
      </dgm:t>
    </dgm:pt>
    <dgm:pt modelId="{CE52085E-C0F4-4971-A72B-B287F60457EE}" type="parTrans" cxnId="{7F6196A3-B015-4E2E-8A37-CE18742F567F}">
      <dgm:prSet/>
      <dgm:spPr/>
      <dgm:t>
        <a:bodyPr/>
        <a:lstStyle/>
        <a:p>
          <a:endParaRPr lang="tr-TR"/>
        </a:p>
      </dgm:t>
    </dgm:pt>
    <dgm:pt modelId="{CC447BB8-0172-413D-AE38-B387A67B5AD3}" type="sibTrans" cxnId="{7F6196A3-B015-4E2E-8A37-CE18742F567F}">
      <dgm:prSet/>
      <dgm:spPr/>
      <dgm:t>
        <a:bodyPr/>
        <a:lstStyle/>
        <a:p>
          <a:endParaRPr lang="tr-TR"/>
        </a:p>
      </dgm:t>
    </dgm:pt>
    <dgm:pt modelId="{0D438FD5-8B36-44BE-91A1-07AD9F71F0F2}">
      <dgm:prSet phldrT="[Metin]" phldr="1"/>
      <dgm:spPr/>
      <dgm:t>
        <a:bodyPr/>
        <a:lstStyle/>
        <a:p>
          <a:endParaRPr lang="tr-TR" dirty="0"/>
        </a:p>
      </dgm:t>
    </dgm:pt>
    <dgm:pt modelId="{4A9D0363-DFDA-4CB8-95C5-11EF61B0E93F}" type="parTrans" cxnId="{BC53A172-4121-40A6-BD46-F0658CC37474}">
      <dgm:prSet/>
      <dgm:spPr/>
      <dgm:t>
        <a:bodyPr/>
        <a:lstStyle/>
        <a:p>
          <a:endParaRPr lang="tr-TR"/>
        </a:p>
      </dgm:t>
    </dgm:pt>
    <dgm:pt modelId="{736A9C30-6FE0-45D5-AA55-09569678D89B}" type="sibTrans" cxnId="{BC53A172-4121-40A6-BD46-F0658CC37474}">
      <dgm:prSet/>
      <dgm:spPr/>
      <dgm:t>
        <a:bodyPr/>
        <a:lstStyle/>
        <a:p>
          <a:endParaRPr lang="tr-TR"/>
        </a:p>
      </dgm:t>
    </dgm:pt>
    <dgm:pt modelId="{54D8964C-A5C8-41DF-B3C1-46948976E9FD}" type="pres">
      <dgm:prSet presAssocID="{3E65811A-A41B-41B9-AB56-2FF7CB1ABC8A}" presName="linear" presStyleCnt="0">
        <dgm:presLayoutVars>
          <dgm:animLvl val="lvl"/>
          <dgm:resizeHandles val="exact"/>
        </dgm:presLayoutVars>
      </dgm:prSet>
      <dgm:spPr/>
      <dgm:t>
        <a:bodyPr/>
        <a:lstStyle/>
        <a:p>
          <a:endParaRPr lang="tr-TR"/>
        </a:p>
      </dgm:t>
    </dgm:pt>
    <dgm:pt modelId="{365E0CA6-1520-4578-AD53-C66A1FA99D35}" type="pres">
      <dgm:prSet presAssocID="{B8E3BC16-8001-4DEE-941E-270FFD6A6C45}" presName="parentText" presStyleLbl="node1" presStyleIdx="0" presStyleCnt="2">
        <dgm:presLayoutVars>
          <dgm:chMax val="0"/>
          <dgm:bulletEnabled val="1"/>
        </dgm:presLayoutVars>
      </dgm:prSet>
      <dgm:spPr/>
      <dgm:t>
        <a:bodyPr/>
        <a:lstStyle/>
        <a:p>
          <a:endParaRPr lang="tr-TR"/>
        </a:p>
      </dgm:t>
    </dgm:pt>
    <dgm:pt modelId="{936302F2-E30E-4802-8700-BB55901334E9}" type="pres">
      <dgm:prSet presAssocID="{B8E3BC16-8001-4DEE-941E-270FFD6A6C45}" presName="childText" presStyleLbl="revTx" presStyleIdx="0" presStyleCnt="2">
        <dgm:presLayoutVars>
          <dgm:bulletEnabled val="1"/>
        </dgm:presLayoutVars>
      </dgm:prSet>
      <dgm:spPr/>
      <dgm:t>
        <a:bodyPr/>
        <a:lstStyle/>
        <a:p>
          <a:endParaRPr lang="tr-TR"/>
        </a:p>
      </dgm:t>
    </dgm:pt>
    <dgm:pt modelId="{076AFC64-5D25-4ADC-B921-B4D8F8087827}" type="pres">
      <dgm:prSet presAssocID="{DA40E577-99F4-4E3C-9DD1-9026D24EF785}" presName="parentText" presStyleLbl="node1" presStyleIdx="1" presStyleCnt="2">
        <dgm:presLayoutVars>
          <dgm:chMax val="0"/>
          <dgm:bulletEnabled val="1"/>
        </dgm:presLayoutVars>
      </dgm:prSet>
      <dgm:spPr/>
      <dgm:t>
        <a:bodyPr/>
        <a:lstStyle/>
        <a:p>
          <a:endParaRPr lang="tr-TR"/>
        </a:p>
      </dgm:t>
    </dgm:pt>
    <dgm:pt modelId="{44013298-8DA1-47FA-840F-838E8CC1DE55}" type="pres">
      <dgm:prSet presAssocID="{DA40E577-99F4-4E3C-9DD1-9026D24EF785}" presName="childText" presStyleLbl="revTx" presStyleIdx="1" presStyleCnt="2">
        <dgm:presLayoutVars>
          <dgm:bulletEnabled val="1"/>
        </dgm:presLayoutVars>
      </dgm:prSet>
      <dgm:spPr/>
      <dgm:t>
        <a:bodyPr/>
        <a:lstStyle/>
        <a:p>
          <a:endParaRPr lang="tr-TR"/>
        </a:p>
      </dgm:t>
    </dgm:pt>
  </dgm:ptLst>
  <dgm:cxnLst>
    <dgm:cxn modelId="{8E77B759-153C-4296-9BB0-9E3BFE6A830D}" srcId="{B8E3BC16-8001-4DEE-941E-270FFD6A6C45}" destId="{4010920C-E40D-4BB9-BDAA-433BC2D68E60}" srcOrd="0" destOrd="0" parTransId="{420269AB-9F58-47EB-AC5C-A60891E0CCEA}" sibTransId="{22D95436-917C-4D7D-8DF3-E6D43143CDE4}"/>
    <dgm:cxn modelId="{0F21DA76-AD05-496C-A27B-07D86BEB8B54}" type="presOf" srcId="{0D438FD5-8B36-44BE-91A1-07AD9F71F0F2}" destId="{44013298-8DA1-47FA-840F-838E8CC1DE55}" srcOrd="0" destOrd="0" presId="urn:microsoft.com/office/officeart/2005/8/layout/vList2"/>
    <dgm:cxn modelId="{BC53A172-4121-40A6-BD46-F0658CC37474}" srcId="{DA40E577-99F4-4E3C-9DD1-9026D24EF785}" destId="{0D438FD5-8B36-44BE-91A1-07AD9F71F0F2}" srcOrd="0" destOrd="0" parTransId="{4A9D0363-DFDA-4CB8-95C5-11EF61B0E93F}" sibTransId="{736A9C30-6FE0-45D5-AA55-09569678D89B}"/>
    <dgm:cxn modelId="{3F8CDECA-B988-4329-B39D-67B07FFC96C9}" type="presOf" srcId="{4010920C-E40D-4BB9-BDAA-433BC2D68E60}" destId="{936302F2-E30E-4802-8700-BB55901334E9}" srcOrd="0" destOrd="0" presId="urn:microsoft.com/office/officeart/2005/8/layout/vList2"/>
    <dgm:cxn modelId="{0B8CAB68-C2E9-4C86-A348-52209A409541}" type="presOf" srcId="{B8E3BC16-8001-4DEE-941E-270FFD6A6C45}" destId="{365E0CA6-1520-4578-AD53-C66A1FA99D35}" srcOrd="0" destOrd="0" presId="urn:microsoft.com/office/officeart/2005/8/layout/vList2"/>
    <dgm:cxn modelId="{AC03862E-F370-4AB2-B9F0-CB951ED65432}" srcId="{3E65811A-A41B-41B9-AB56-2FF7CB1ABC8A}" destId="{B8E3BC16-8001-4DEE-941E-270FFD6A6C45}" srcOrd="0" destOrd="0" parTransId="{CD702986-AE1A-47EA-84AB-A2DAD59680D3}" sibTransId="{E74D94CC-2790-4838-9AFF-FB57BAF125FB}"/>
    <dgm:cxn modelId="{FC58B5B4-528E-4545-928B-93DECF0D1A3D}" type="presOf" srcId="{DA40E577-99F4-4E3C-9DD1-9026D24EF785}" destId="{076AFC64-5D25-4ADC-B921-B4D8F8087827}" srcOrd="0" destOrd="0" presId="urn:microsoft.com/office/officeart/2005/8/layout/vList2"/>
    <dgm:cxn modelId="{7F6196A3-B015-4E2E-8A37-CE18742F567F}" srcId="{3E65811A-A41B-41B9-AB56-2FF7CB1ABC8A}" destId="{DA40E577-99F4-4E3C-9DD1-9026D24EF785}" srcOrd="1" destOrd="0" parTransId="{CE52085E-C0F4-4971-A72B-B287F60457EE}" sibTransId="{CC447BB8-0172-413D-AE38-B387A67B5AD3}"/>
    <dgm:cxn modelId="{8B7CCFD4-953B-47A6-B69C-59E127E77488}" type="presOf" srcId="{3E65811A-A41B-41B9-AB56-2FF7CB1ABC8A}" destId="{54D8964C-A5C8-41DF-B3C1-46948976E9FD}" srcOrd="0" destOrd="0" presId="urn:microsoft.com/office/officeart/2005/8/layout/vList2"/>
    <dgm:cxn modelId="{B1D5B130-15D5-4D1B-9DFC-7845E4B42112}" type="presParOf" srcId="{54D8964C-A5C8-41DF-B3C1-46948976E9FD}" destId="{365E0CA6-1520-4578-AD53-C66A1FA99D35}" srcOrd="0" destOrd="0" presId="urn:microsoft.com/office/officeart/2005/8/layout/vList2"/>
    <dgm:cxn modelId="{0FF0E6AB-C2B2-4B2B-9104-AB995824881F}" type="presParOf" srcId="{54D8964C-A5C8-41DF-B3C1-46948976E9FD}" destId="{936302F2-E30E-4802-8700-BB55901334E9}" srcOrd="1" destOrd="0" presId="urn:microsoft.com/office/officeart/2005/8/layout/vList2"/>
    <dgm:cxn modelId="{7042D3EB-0501-4F3A-94F1-811B6A6217B1}" type="presParOf" srcId="{54D8964C-A5C8-41DF-B3C1-46948976E9FD}" destId="{076AFC64-5D25-4ADC-B921-B4D8F8087827}" srcOrd="2" destOrd="0" presId="urn:microsoft.com/office/officeart/2005/8/layout/vList2"/>
    <dgm:cxn modelId="{6D5415BD-4DC1-4927-A64B-37FAF92C12FC}" type="presParOf" srcId="{54D8964C-A5C8-41DF-B3C1-46948976E9FD}" destId="{44013298-8DA1-47FA-840F-838E8CC1DE55}" srcOrd="3" destOrd="0" presId="urn:microsoft.com/office/officeart/2005/8/layout/vList2"/>
  </dgm:cxnLst>
  <dgm:bg/>
  <dgm:whole/>
  <dgm:extLst>
    <a:ext uri="http://schemas.microsoft.com/office/drawing/2008/diagram">
      <dsp:dataModelExt xmlns:dsp="http://schemas.microsoft.com/office/drawing/2008/diagram" xmlns="" relId="rId5"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Freeform 8"/>
          <p:cNvSpPr>
            <a:spLocks/>
          </p:cNvSpPr>
          <p:nvPr/>
        </p:nvSpPr>
        <p:spPr bwMode="auto">
          <a:xfrm>
            <a:off x="-31750" y="4321175"/>
            <a:ext cx="1395413" cy="781050"/>
          </a:xfrm>
          <a:custGeom>
            <a:avLst/>
            <a:gdLst/>
            <a:ahLst/>
            <a:cxnLst>
              <a:cxn ang="0">
                <a:pos x="5799" y="10000"/>
              </a:cxn>
              <a:cxn ang="0">
                <a:pos x="5961" y="9880"/>
              </a:cxn>
              <a:cxn ang="0">
                <a:pos x="5988" y="9820"/>
              </a:cxn>
              <a:cxn ang="0">
                <a:pos x="8042" y="5260"/>
              </a:cxn>
              <a:cxn ang="0">
                <a:pos x="8042" y="4721"/>
              </a:cxn>
              <a:cxn ang="0">
                <a:pos x="5988" y="221"/>
              </a:cxn>
              <a:cxn ang="0">
                <a:pos x="5961" y="160"/>
              </a:cxn>
              <a:cxn ang="0">
                <a:pos x="5799" y="41"/>
              </a:cxn>
              <a:cxn ang="0">
                <a:pos x="18" y="0"/>
              </a:cxn>
              <a:cxn ang="0">
                <a:pos x="0" y="9991"/>
              </a:cxn>
              <a:cxn ang="0">
                <a:pos x="5799" y="10000"/>
              </a:cxn>
            </a:cxnLst>
            <a:rect l="0" t="0"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w="9525">
            <a:noFill/>
            <a:round/>
            <a:headEnd/>
            <a:tailEnd/>
          </a:ln>
        </p:spPr>
        <p:txBody>
          <a:bodyPr/>
          <a:lstStyle/>
          <a:p>
            <a:endParaRPr lang="tr-TR"/>
          </a:p>
        </p:txBody>
      </p:sp>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ltLang="tr-TR"/>
          </a:p>
        </p:txBody>
      </p:sp>
      <p:sp>
        <p:nvSpPr>
          <p:cNvPr id="6" name="Footer Placeholder 4"/>
          <p:cNvSpPr>
            <a:spLocks noGrp="1"/>
          </p:cNvSpPr>
          <p:nvPr>
            <p:ph type="ftr" sz="quarter" idx="11"/>
          </p:nvPr>
        </p:nvSpPr>
        <p:spPr/>
        <p:txBody>
          <a:bodyPr/>
          <a:lstStyle>
            <a:lvl1pPr>
              <a:defRPr/>
            </a:lvl1pPr>
          </a:lstStyle>
          <a:p>
            <a:pPr>
              <a:defRPr/>
            </a:pPr>
            <a:endParaRPr lang="tr-TR" altLang="tr-TR"/>
          </a:p>
        </p:txBody>
      </p:sp>
      <p:sp>
        <p:nvSpPr>
          <p:cNvPr id="7" name="Slide Number Placeholder 5"/>
          <p:cNvSpPr>
            <a:spLocks noGrp="1"/>
          </p:cNvSpPr>
          <p:nvPr>
            <p:ph type="sldNum" sz="quarter" idx="12"/>
          </p:nvPr>
        </p:nvSpPr>
        <p:spPr>
          <a:xfrm>
            <a:off x="423863" y="4529138"/>
            <a:ext cx="584200" cy="365125"/>
          </a:xfrm>
        </p:spPr>
        <p:txBody>
          <a:bodyPr/>
          <a:lstStyle>
            <a:lvl1pPr>
              <a:defRPr/>
            </a:lvl1pPr>
          </a:lstStyle>
          <a:p>
            <a:fld id="{B65A43E0-E1A9-4744-A597-F0428EACC2BC}" type="slidenum">
              <a:rPr lang="tr-TR" altLang="tr-TR"/>
              <a:pPr/>
              <a:t>‹#›</a:t>
            </a:fld>
            <a:endParaRPr lang="tr-TR"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4" name="Freeform 11"/>
          <p:cNvSpPr>
            <a:spLocks/>
          </p:cNvSpPr>
          <p:nvPr/>
        </p:nvSpPr>
        <p:spPr bwMode="auto">
          <a:xfrm flipV="1">
            <a:off x="0" y="3167063"/>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tr-TR"/>
          </a:p>
        </p:txBody>
      </p:sp>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5" name="Date Placeholder 3"/>
          <p:cNvSpPr>
            <a:spLocks noGrp="1"/>
          </p:cNvSpPr>
          <p:nvPr>
            <p:ph type="dt" sz="half" idx="10"/>
          </p:nvPr>
        </p:nvSpPr>
        <p:spPr/>
        <p:txBody>
          <a:bodyPr/>
          <a:lstStyle>
            <a:lvl1pPr>
              <a:defRPr/>
            </a:lvl1pPr>
          </a:lstStyle>
          <a:p>
            <a:pPr>
              <a:defRPr/>
            </a:pPr>
            <a:endParaRPr lang="tr-TR" altLang="tr-TR"/>
          </a:p>
        </p:txBody>
      </p:sp>
      <p:sp>
        <p:nvSpPr>
          <p:cNvPr id="6" name="Footer Placeholder 4"/>
          <p:cNvSpPr>
            <a:spLocks noGrp="1"/>
          </p:cNvSpPr>
          <p:nvPr>
            <p:ph type="ftr" sz="quarter" idx="11"/>
          </p:nvPr>
        </p:nvSpPr>
        <p:spPr/>
        <p:txBody>
          <a:bodyPr/>
          <a:lstStyle>
            <a:lvl1pPr>
              <a:defRPr/>
            </a:lvl1pPr>
          </a:lstStyle>
          <a:p>
            <a:pPr>
              <a:defRPr/>
            </a:pPr>
            <a:endParaRPr lang="tr-TR" altLang="tr-TR"/>
          </a:p>
        </p:txBody>
      </p:sp>
      <p:sp>
        <p:nvSpPr>
          <p:cNvPr id="7" name="Slide Number Placeholder 5"/>
          <p:cNvSpPr>
            <a:spLocks noGrp="1"/>
          </p:cNvSpPr>
          <p:nvPr>
            <p:ph type="sldNum" sz="quarter" idx="12"/>
          </p:nvPr>
        </p:nvSpPr>
        <p:spPr>
          <a:xfrm>
            <a:off x="511175" y="3244850"/>
            <a:ext cx="585788" cy="365125"/>
          </a:xfrm>
        </p:spPr>
        <p:txBody>
          <a:bodyPr/>
          <a:lstStyle>
            <a:lvl1pPr>
              <a:defRPr/>
            </a:lvl1pPr>
          </a:lstStyle>
          <a:p>
            <a:fld id="{10049F15-046B-4A44-86AB-38D08F24E301}" type="slidenum">
              <a:rPr lang="tr-TR" altLang="tr-TR"/>
              <a:pPr/>
              <a:t>‹#›</a:t>
            </a:fld>
            <a:endParaRPr lang="tr-TR" alt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5" name="Freeform 11"/>
          <p:cNvSpPr>
            <a:spLocks/>
          </p:cNvSpPr>
          <p:nvPr/>
        </p:nvSpPr>
        <p:spPr bwMode="auto">
          <a:xfrm flipV="1">
            <a:off x="0" y="3167063"/>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tr-TR"/>
          </a:p>
        </p:txBody>
      </p:sp>
      <p:sp>
        <p:nvSpPr>
          <p:cNvPr id="6" name="TextBox 13"/>
          <p:cNvSpPr txBox="1">
            <a:spLocks noChangeArrowheads="1"/>
          </p:cNvSpPr>
          <p:nvPr/>
        </p:nvSpPr>
        <p:spPr bwMode="auto">
          <a:xfrm>
            <a:off x="1808163" y="647700"/>
            <a:ext cx="457200" cy="585788"/>
          </a:xfrm>
          <a:prstGeom prst="rect">
            <a:avLst/>
          </a:prstGeom>
          <a:noFill/>
          <a:ln w="9525">
            <a:noFill/>
            <a:miter lim="800000"/>
            <a:headEnd/>
            <a:tailEnd/>
          </a:ln>
        </p:spPr>
        <p:txBody>
          <a:bodyPr anchor="ctr"/>
          <a:lstStyle/>
          <a:p>
            <a:r>
              <a:rPr lang="en-US" sz="8000">
                <a:solidFill>
                  <a:schemeClr val="accent1"/>
                </a:solidFill>
                <a:latin typeface="Arial" charset="0"/>
              </a:rPr>
              <a:t>“</a:t>
            </a:r>
          </a:p>
        </p:txBody>
      </p:sp>
      <p:sp>
        <p:nvSpPr>
          <p:cNvPr id="7" name="TextBox 14"/>
          <p:cNvSpPr txBox="1">
            <a:spLocks noChangeArrowheads="1"/>
          </p:cNvSpPr>
          <p:nvPr/>
        </p:nvSpPr>
        <p:spPr bwMode="auto">
          <a:xfrm>
            <a:off x="8169275" y="2905125"/>
            <a:ext cx="457200" cy="584200"/>
          </a:xfrm>
          <a:prstGeom prst="rect">
            <a:avLst/>
          </a:prstGeom>
          <a:noFill/>
          <a:ln w="9525">
            <a:noFill/>
            <a:miter lim="800000"/>
            <a:headEnd/>
            <a:tailEnd/>
          </a:ln>
        </p:spPr>
        <p:txBody>
          <a:bodyPr anchor="ctr"/>
          <a:lstStyle/>
          <a:p>
            <a:r>
              <a:rPr lang="en-US" sz="8000">
                <a:solidFill>
                  <a:schemeClr val="accent1"/>
                </a:solidFill>
                <a:latin typeface="Arial" charset="0"/>
              </a:rPr>
              <a:t>”</a:t>
            </a:r>
          </a:p>
        </p:txBody>
      </p:sp>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8" name="Date Placeholder 3"/>
          <p:cNvSpPr>
            <a:spLocks noGrp="1"/>
          </p:cNvSpPr>
          <p:nvPr>
            <p:ph type="dt" sz="half" idx="14"/>
          </p:nvPr>
        </p:nvSpPr>
        <p:spPr/>
        <p:txBody>
          <a:bodyPr/>
          <a:lstStyle>
            <a:lvl1pPr>
              <a:defRPr/>
            </a:lvl1pPr>
          </a:lstStyle>
          <a:p>
            <a:pPr>
              <a:defRPr/>
            </a:pPr>
            <a:endParaRPr lang="tr-TR" altLang="tr-TR"/>
          </a:p>
        </p:txBody>
      </p:sp>
      <p:sp>
        <p:nvSpPr>
          <p:cNvPr id="9" name="Footer Placeholder 4"/>
          <p:cNvSpPr>
            <a:spLocks noGrp="1"/>
          </p:cNvSpPr>
          <p:nvPr>
            <p:ph type="ftr" sz="quarter" idx="15"/>
          </p:nvPr>
        </p:nvSpPr>
        <p:spPr/>
        <p:txBody>
          <a:bodyPr/>
          <a:lstStyle>
            <a:lvl1pPr>
              <a:defRPr/>
            </a:lvl1pPr>
          </a:lstStyle>
          <a:p>
            <a:pPr>
              <a:defRPr/>
            </a:pPr>
            <a:endParaRPr lang="tr-TR" altLang="tr-TR"/>
          </a:p>
        </p:txBody>
      </p:sp>
      <p:sp>
        <p:nvSpPr>
          <p:cNvPr id="10" name="Slide Number Placeholder 5"/>
          <p:cNvSpPr>
            <a:spLocks noGrp="1"/>
          </p:cNvSpPr>
          <p:nvPr>
            <p:ph type="sldNum" sz="quarter" idx="16"/>
          </p:nvPr>
        </p:nvSpPr>
        <p:spPr>
          <a:xfrm>
            <a:off x="511175" y="3244850"/>
            <a:ext cx="585788" cy="365125"/>
          </a:xfrm>
        </p:spPr>
        <p:txBody>
          <a:bodyPr/>
          <a:lstStyle>
            <a:lvl1pPr>
              <a:defRPr/>
            </a:lvl1pPr>
          </a:lstStyle>
          <a:p>
            <a:fld id="{73AB6AC9-ED03-432F-8076-A22EAEB29873}" type="slidenum">
              <a:rPr lang="tr-TR" altLang="tr-TR"/>
              <a:pPr/>
              <a:t>‹#›</a:t>
            </a:fld>
            <a:endParaRPr lang="tr-TR" alt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tr-TR"/>
          </a:p>
        </p:txBody>
      </p:sp>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tr-TR" smtClean="0"/>
              <a:t>Asıl metin stillerini düzenle</a:t>
            </a:r>
          </a:p>
        </p:txBody>
      </p:sp>
      <p:sp>
        <p:nvSpPr>
          <p:cNvPr id="6" name="Date Placeholder 4"/>
          <p:cNvSpPr>
            <a:spLocks noGrp="1"/>
          </p:cNvSpPr>
          <p:nvPr>
            <p:ph type="dt" sz="half" idx="10"/>
          </p:nvPr>
        </p:nvSpPr>
        <p:spPr/>
        <p:txBody>
          <a:bodyPr/>
          <a:lstStyle>
            <a:lvl1pPr>
              <a:defRPr/>
            </a:lvl1pPr>
          </a:lstStyle>
          <a:p>
            <a:pPr>
              <a:defRPr/>
            </a:pPr>
            <a:endParaRPr lang="tr-TR" altLang="tr-TR"/>
          </a:p>
        </p:txBody>
      </p:sp>
      <p:sp>
        <p:nvSpPr>
          <p:cNvPr id="7" name="Footer Placeholder 5"/>
          <p:cNvSpPr>
            <a:spLocks noGrp="1"/>
          </p:cNvSpPr>
          <p:nvPr>
            <p:ph type="ftr" sz="quarter" idx="11"/>
          </p:nvPr>
        </p:nvSpPr>
        <p:spPr/>
        <p:txBody>
          <a:bodyPr/>
          <a:lstStyle>
            <a:lvl1pPr>
              <a:defRPr/>
            </a:lvl1pPr>
          </a:lstStyle>
          <a:p>
            <a:pPr>
              <a:defRPr/>
            </a:pPr>
            <a:endParaRPr lang="tr-TR" altLang="tr-TR"/>
          </a:p>
        </p:txBody>
      </p:sp>
      <p:sp>
        <p:nvSpPr>
          <p:cNvPr id="8" name="Slide Number Placeholder 6"/>
          <p:cNvSpPr>
            <a:spLocks noGrp="1"/>
          </p:cNvSpPr>
          <p:nvPr>
            <p:ph type="sldNum" sz="quarter" idx="12"/>
          </p:nvPr>
        </p:nvSpPr>
        <p:spPr>
          <a:xfrm>
            <a:off x="511175" y="4983163"/>
            <a:ext cx="585788" cy="365125"/>
          </a:xfrm>
        </p:spPr>
        <p:txBody>
          <a:bodyPr/>
          <a:lstStyle>
            <a:lvl1pPr>
              <a:defRPr/>
            </a:lvl1pPr>
          </a:lstStyle>
          <a:p>
            <a:fld id="{8AB45CD4-34A2-4D66-80B3-BE6882FDB09D}" type="slidenum">
              <a:rPr lang="tr-TR" altLang="tr-TR"/>
              <a:pPr/>
              <a:t>‹#›</a:t>
            </a:fld>
            <a:endParaRPr lang="tr-TR" alt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tr-TR"/>
          </a:p>
        </p:txBody>
      </p:sp>
      <p:sp>
        <p:nvSpPr>
          <p:cNvPr id="6" name="TextBox 10"/>
          <p:cNvSpPr txBox="1">
            <a:spLocks noChangeArrowheads="1"/>
          </p:cNvSpPr>
          <p:nvPr/>
        </p:nvSpPr>
        <p:spPr bwMode="auto">
          <a:xfrm>
            <a:off x="1808163" y="647700"/>
            <a:ext cx="457200" cy="585788"/>
          </a:xfrm>
          <a:prstGeom prst="rect">
            <a:avLst/>
          </a:prstGeom>
          <a:noFill/>
          <a:ln w="9525">
            <a:noFill/>
            <a:miter lim="800000"/>
            <a:headEnd/>
            <a:tailEnd/>
          </a:ln>
        </p:spPr>
        <p:txBody>
          <a:bodyPr anchor="ctr"/>
          <a:lstStyle/>
          <a:p>
            <a:r>
              <a:rPr lang="en-US" sz="8000">
                <a:solidFill>
                  <a:schemeClr val="accent1"/>
                </a:solidFill>
                <a:latin typeface="Arial" charset="0"/>
              </a:rPr>
              <a:t>“</a:t>
            </a:r>
          </a:p>
        </p:txBody>
      </p:sp>
      <p:sp>
        <p:nvSpPr>
          <p:cNvPr id="7" name="TextBox 11"/>
          <p:cNvSpPr txBox="1">
            <a:spLocks noChangeArrowheads="1"/>
          </p:cNvSpPr>
          <p:nvPr/>
        </p:nvSpPr>
        <p:spPr bwMode="auto">
          <a:xfrm>
            <a:off x="8169275" y="2905125"/>
            <a:ext cx="457200" cy="584200"/>
          </a:xfrm>
          <a:prstGeom prst="rect">
            <a:avLst/>
          </a:prstGeom>
          <a:noFill/>
          <a:ln w="9525">
            <a:noFill/>
            <a:miter lim="800000"/>
            <a:headEnd/>
            <a:tailEnd/>
          </a:ln>
        </p:spPr>
        <p:txBody>
          <a:bodyPr anchor="ctr"/>
          <a:lstStyle/>
          <a:p>
            <a:r>
              <a:rPr lang="en-US" sz="8000">
                <a:solidFill>
                  <a:schemeClr val="accent1"/>
                </a:solidFill>
                <a:latin typeface="Arial" charset="0"/>
              </a:rPr>
              <a:t>”</a:t>
            </a:r>
          </a:p>
        </p:txBody>
      </p:sp>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rtlCol="0">
            <a:normAutofit/>
          </a:bodyPr>
          <a:lstStyle>
            <a:lvl1pPr>
              <a:buNone/>
              <a:defRPr lang="en-US">
                <a:solidFill>
                  <a:schemeClr val="tx1">
                    <a:lumMod val="65000"/>
                    <a:lumOff val="35000"/>
                  </a:schemeClr>
                </a:solidFill>
              </a:defRPr>
            </a:lvl1pPr>
          </a:lstStyle>
          <a:p>
            <a:pPr lvl="0"/>
            <a:r>
              <a:rPr lang="tr-TR" smtClean="0"/>
              <a:t>Asıl metin stillerini düzenle</a:t>
            </a:r>
          </a:p>
        </p:txBody>
      </p:sp>
      <p:sp>
        <p:nvSpPr>
          <p:cNvPr id="8" name="Date Placeholder 4"/>
          <p:cNvSpPr>
            <a:spLocks noGrp="1"/>
          </p:cNvSpPr>
          <p:nvPr>
            <p:ph type="dt" sz="half" idx="14"/>
          </p:nvPr>
        </p:nvSpPr>
        <p:spPr/>
        <p:txBody>
          <a:bodyPr/>
          <a:lstStyle>
            <a:lvl1pPr>
              <a:defRPr/>
            </a:lvl1pPr>
          </a:lstStyle>
          <a:p>
            <a:pPr>
              <a:defRPr/>
            </a:pPr>
            <a:endParaRPr lang="tr-TR" altLang="tr-TR"/>
          </a:p>
        </p:txBody>
      </p:sp>
      <p:sp>
        <p:nvSpPr>
          <p:cNvPr id="9" name="Footer Placeholder 5"/>
          <p:cNvSpPr>
            <a:spLocks noGrp="1"/>
          </p:cNvSpPr>
          <p:nvPr>
            <p:ph type="ftr" sz="quarter" idx="15"/>
          </p:nvPr>
        </p:nvSpPr>
        <p:spPr/>
        <p:txBody>
          <a:bodyPr/>
          <a:lstStyle>
            <a:lvl1pPr>
              <a:defRPr/>
            </a:lvl1pPr>
          </a:lstStyle>
          <a:p>
            <a:pPr>
              <a:defRPr/>
            </a:pPr>
            <a:endParaRPr lang="tr-TR" altLang="tr-TR"/>
          </a:p>
        </p:txBody>
      </p:sp>
      <p:sp>
        <p:nvSpPr>
          <p:cNvPr id="10" name="Slide Number Placeholder 6"/>
          <p:cNvSpPr>
            <a:spLocks noGrp="1"/>
          </p:cNvSpPr>
          <p:nvPr>
            <p:ph type="sldNum" sz="quarter" idx="16"/>
          </p:nvPr>
        </p:nvSpPr>
        <p:spPr>
          <a:xfrm>
            <a:off x="511175" y="4983163"/>
            <a:ext cx="585788" cy="365125"/>
          </a:xfrm>
        </p:spPr>
        <p:txBody>
          <a:bodyPr/>
          <a:lstStyle>
            <a:lvl1pPr>
              <a:defRPr/>
            </a:lvl1pPr>
          </a:lstStyle>
          <a:p>
            <a:fld id="{C2D49B9B-6CEA-4347-838E-550D178BCB01}" type="slidenum">
              <a:rPr lang="tr-TR" altLang="tr-TR"/>
              <a:pPr/>
              <a:t>‹#›</a:t>
            </a:fld>
            <a:endParaRPr lang="tr-TR" alt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tr-TR"/>
          </a:p>
        </p:txBody>
      </p:sp>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tr-TR" smtClean="0"/>
              <a:t>Asıl metin stillerini düzenle</a:t>
            </a:r>
          </a:p>
        </p:txBody>
      </p:sp>
      <p:sp>
        <p:nvSpPr>
          <p:cNvPr id="6" name="Date Placeholder 4"/>
          <p:cNvSpPr>
            <a:spLocks noGrp="1"/>
          </p:cNvSpPr>
          <p:nvPr>
            <p:ph type="dt" sz="half" idx="14"/>
          </p:nvPr>
        </p:nvSpPr>
        <p:spPr/>
        <p:txBody>
          <a:bodyPr/>
          <a:lstStyle>
            <a:lvl1pPr>
              <a:defRPr/>
            </a:lvl1pPr>
          </a:lstStyle>
          <a:p>
            <a:pPr>
              <a:defRPr/>
            </a:pPr>
            <a:endParaRPr lang="tr-TR" altLang="tr-TR"/>
          </a:p>
        </p:txBody>
      </p:sp>
      <p:sp>
        <p:nvSpPr>
          <p:cNvPr id="7" name="Footer Placeholder 5"/>
          <p:cNvSpPr>
            <a:spLocks noGrp="1"/>
          </p:cNvSpPr>
          <p:nvPr>
            <p:ph type="ftr" sz="quarter" idx="15"/>
          </p:nvPr>
        </p:nvSpPr>
        <p:spPr/>
        <p:txBody>
          <a:bodyPr/>
          <a:lstStyle>
            <a:lvl1pPr>
              <a:defRPr/>
            </a:lvl1pPr>
          </a:lstStyle>
          <a:p>
            <a:pPr>
              <a:defRPr/>
            </a:pPr>
            <a:endParaRPr lang="tr-TR" altLang="tr-TR"/>
          </a:p>
        </p:txBody>
      </p:sp>
      <p:sp>
        <p:nvSpPr>
          <p:cNvPr id="8" name="Slide Number Placeholder 6"/>
          <p:cNvSpPr>
            <a:spLocks noGrp="1"/>
          </p:cNvSpPr>
          <p:nvPr>
            <p:ph type="sldNum" sz="quarter" idx="16"/>
          </p:nvPr>
        </p:nvSpPr>
        <p:spPr>
          <a:xfrm>
            <a:off x="511175" y="4983163"/>
            <a:ext cx="585788" cy="365125"/>
          </a:xfrm>
        </p:spPr>
        <p:txBody>
          <a:bodyPr/>
          <a:lstStyle>
            <a:lvl1pPr>
              <a:defRPr/>
            </a:lvl1pPr>
          </a:lstStyle>
          <a:p>
            <a:fld id="{A20AC477-0635-41A0-AC6D-C50ECD418DF9}" type="slidenum">
              <a:rPr lang="tr-TR" altLang="tr-TR"/>
              <a:pPr/>
              <a:t>‹#›</a:t>
            </a:fld>
            <a:endParaRPr lang="tr-TR" alt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tr-TR"/>
          </a:p>
        </p:txBody>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ltLang="tr-TR"/>
          </a:p>
        </p:txBody>
      </p:sp>
      <p:sp>
        <p:nvSpPr>
          <p:cNvPr id="6" name="Footer Placeholder 4"/>
          <p:cNvSpPr>
            <a:spLocks noGrp="1"/>
          </p:cNvSpPr>
          <p:nvPr>
            <p:ph type="ftr" sz="quarter" idx="11"/>
          </p:nvPr>
        </p:nvSpPr>
        <p:spPr/>
        <p:txBody>
          <a:bodyPr/>
          <a:lstStyle>
            <a:lvl1pPr>
              <a:defRPr/>
            </a:lvl1pPr>
          </a:lstStyle>
          <a:p>
            <a:pPr>
              <a:defRPr/>
            </a:pPr>
            <a:endParaRPr lang="tr-TR" altLang="tr-TR"/>
          </a:p>
        </p:txBody>
      </p:sp>
      <p:sp>
        <p:nvSpPr>
          <p:cNvPr id="7" name="Slide Number Placeholder 5"/>
          <p:cNvSpPr>
            <a:spLocks noGrp="1"/>
          </p:cNvSpPr>
          <p:nvPr>
            <p:ph type="sldNum" sz="quarter" idx="12"/>
          </p:nvPr>
        </p:nvSpPr>
        <p:spPr/>
        <p:txBody>
          <a:bodyPr/>
          <a:lstStyle>
            <a:lvl1pPr>
              <a:defRPr/>
            </a:lvl1pPr>
          </a:lstStyle>
          <a:p>
            <a:fld id="{4672B277-0A58-4C90-B7BD-CD255ACC2652}" type="slidenum">
              <a:rPr lang="tr-TR" altLang="tr-TR"/>
              <a:pPr/>
              <a:t>‹#›</a:t>
            </a:fld>
            <a:endParaRPr lang="tr-TR" alt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tr-TR"/>
          </a:p>
        </p:txBody>
      </p:sp>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ltLang="tr-TR"/>
          </a:p>
        </p:txBody>
      </p:sp>
      <p:sp>
        <p:nvSpPr>
          <p:cNvPr id="6" name="Footer Placeholder 4"/>
          <p:cNvSpPr>
            <a:spLocks noGrp="1"/>
          </p:cNvSpPr>
          <p:nvPr>
            <p:ph type="ftr" sz="quarter" idx="11"/>
          </p:nvPr>
        </p:nvSpPr>
        <p:spPr/>
        <p:txBody>
          <a:bodyPr/>
          <a:lstStyle>
            <a:lvl1pPr>
              <a:defRPr/>
            </a:lvl1pPr>
          </a:lstStyle>
          <a:p>
            <a:pPr>
              <a:defRPr/>
            </a:pPr>
            <a:endParaRPr lang="tr-TR" altLang="tr-TR"/>
          </a:p>
        </p:txBody>
      </p:sp>
      <p:sp>
        <p:nvSpPr>
          <p:cNvPr id="7" name="Slide Number Placeholder 5"/>
          <p:cNvSpPr>
            <a:spLocks noGrp="1"/>
          </p:cNvSpPr>
          <p:nvPr>
            <p:ph type="sldNum" sz="quarter" idx="12"/>
          </p:nvPr>
        </p:nvSpPr>
        <p:spPr/>
        <p:txBody>
          <a:bodyPr/>
          <a:lstStyle>
            <a:lvl1pPr>
              <a:defRPr/>
            </a:lvl1pPr>
          </a:lstStyle>
          <a:p>
            <a:fld id="{AC756AB7-84F1-4DCC-8433-EE7ADFE8F1FF}" type="slidenum">
              <a:rPr lang="tr-TR" altLang="tr-TR"/>
              <a:pPr/>
              <a:t>‹#›</a:t>
            </a:fld>
            <a:endParaRPr lang="tr-TR" alt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xmlns="" id="{D435BF64-2FB9-4772-9DE6-0B9A2470AF44}"/>
              </a:ext>
            </a:extLst>
          </p:cNvPr>
          <p:cNvSpPr>
            <a:spLocks noGrp="1"/>
          </p:cNvSpPr>
          <p:nvPr>
            <p:ph type="title"/>
          </p:nvPr>
        </p:nvSpPr>
        <p:spPr>
          <a:xfrm>
            <a:off x="457200" y="292100"/>
            <a:ext cx="8229600" cy="1384300"/>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CE9B3793-A37A-4491-8EA0-C44169E0ABB6}"/>
              </a:ext>
            </a:extLst>
          </p:cNvPr>
          <p:cNvSpPr>
            <a:spLocks noGrp="1"/>
          </p:cNvSpPr>
          <p:nvPr>
            <p:ph type="body" sz="half" idx="1"/>
          </p:nvPr>
        </p:nvSpPr>
        <p:spPr>
          <a:xfrm>
            <a:off x="457200" y="1905000"/>
            <a:ext cx="4038600" cy="4114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9C8F8730-49F3-4D9A-A620-335F4E204027}"/>
              </a:ext>
            </a:extLst>
          </p:cNvPr>
          <p:cNvSpPr>
            <a:spLocks noGrp="1"/>
          </p:cNvSpPr>
          <p:nvPr>
            <p:ph sz="half" idx="2"/>
          </p:nvPr>
        </p:nvSpPr>
        <p:spPr>
          <a:xfrm>
            <a:off x="4648200" y="1905000"/>
            <a:ext cx="4038600" cy="4114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a:extLst>
              <a:ext uri="{FF2B5EF4-FFF2-40B4-BE49-F238E27FC236}">
                <a16:creationId xmlns:a16="http://schemas.microsoft.com/office/drawing/2014/main" xmlns="" id="{264329FD-A82C-4CA6-927C-C228619AF094}"/>
              </a:ext>
            </a:extLst>
          </p:cNvPr>
          <p:cNvSpPr>
            <a:spLocks noGrp="1" noChangeArrowheads="1"/>
          </p:cNvSpPr>
          <p:nvPr>
            <p:ph type="dt" sz="half" idx="10"/>
          </p:nvPr>
        </p:nvSpPr>
        <p:spPr/>
        <p:txBody>
          <a:bodyPr/>
          <a:lstStyle>
            <a:lvl1pPr>
              <a:defRPr/>
            </a:lvl1pPr>
          </a:lstStyle>
          <a:p>
            <a:pPr>
              <a:defRPr/>
            </a:pPr>
            <a:endParaRPr lang="tr-TR" altLang="tr-TR"/>
          </a:p>
        </p:txBody>
      </p:sp>
      <p:sp>
        <p:nvSpPr>
          <p:cNvPr id="6" name="Rectangle 5">
            <a:extLst>
              <a:ext uri="{FF2B5EF4-FFF2-40B4-BE49-F238E27FC236}">
                <a16:creationId xmlns:a16="http://schemas.microsoft.com/office/drawing/2014/main" xmlns="" id="{F9E35F04-D4D8-46FE-B347-60E13DBB16DD}"/>
              </a:ext>
            </a:extLst>
          </p:cNvPr>
          <p:cNvSpPr>
            <a:spLocks noGrp="1" noChangeArrowheads="1"/>
          </p:cNvSpPr>
          <p:nvPr>
            <p:ph type="ftr" sz="quarter" idx="11"/>
          </p:nvPr>
        </p:nvSpPr>
        <p:spPr/>
        <p:txBody>
          <a:bodyPr/>
          <a:lstStyle>
            <a:lvl1pPr>
              <a:defRPr/>
            </a:lvl1pPr>
          </a:lstStyle>
          <a:p>
            <a:pPr>
              <a:defRPr/>
            </a:pPr>
            <a:endParaRPr lang="tr-TR" altLang="tr-TR"/>
          </a:p>
        </p:txBody>
      </p:sp>
      <p:sp>
        <p:nvSpPr>
          <p:cNvPr id="7" name="Rectangle 6">
            <a:extLst>
              <a:ext uri="{FF2B5EF4-FFF2-40B4-BE49-F238E27FC236}">
                <a16:creationId xmlns:a16="http://schemas.microsoft.com/office/drawing/2014/main" xmlns="" id="{6F496363-EE10-41DE-A897-40DD67D7A6D0}"/>
              </a:ext>
            </a:extLst>
          </p:cNvPr>
          <p:cNvSpPr>
            <a:spLocks noGrp="1" noChangeArrowheads="1"/>
          </p:cNvSpPr>
          <p:nvPr>
            <p:ph type="sldNum" sz="quarter" idx="12"/>
          </p:nvPr>
        </p:nvSpPr>
        <p:spPr/>
        <p:txBody>
          <a:bodyPr/>
          <a:lstStyle>
            <a:lvl1pPr>
              <a:defRPr/>
            </a:lvl1pPr>
          </a:lstStyle>
          <a:p>
            <a:fld id="{70AEB40E-EED0-4294-B3FA-31F9DE1DDAB9}" type="slidenum">
              <a:rPr lang="tr-TR" altLang="tr-TR"/>
              <a:pPr/>
              <a:t>‹#›</a:t>
            </a:fld>
            <a:endParaRPr lang="tr-TR" alt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tr-TR"/>
          </a:p>
        </p:txBody>
      </p:sp>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ltLang="tr-TR"/>
          </a:p>
        </p:txBody>
      </p:sp>
      <p:sp>
        <p:nvSpPr>
          <p:cNvPr id="6" name="Footer Placeholder 4"/>
          <p:cNvSpPr>
            <a:spLocks noGrp="1"/>
          </p:cNvSpPr>
          <p:nvPr>
            <p:ph type="ftr" sz="quarter" idx="11"/>
          </p:nvPr>
        </p:nvSpPr>
        <p:spPr/>
        <p:txBody>
          <a:bodyPr/>
          <a:lstStyle>
            <a:lvl1pPr>
              <a:defRPr/>
            </a:lvl1pPr>
          </a:lstStyle>
          <a:p>
            <a:pPr>
              <a:defRPr/>
            </a:pPr>
            <a:endParaRPr lang="tr-TR" altLang="tr-TR"/>
          </a:p>
        </p:txBody>
      </p:sp>
      <p:sp>
        <p:nvSpPr>
          <p:cNvPr id="7" name="Slide Number Placeholder 5"/>
          <p:cNvSpPr>
            <a:spLocks noGrp="1"/>
          </p:cNvSpPr>
          <p:nvPr>
            <p:ph type="sldNum" sz="quarter" idx="12"/>
          </p:nvPr>
        </p:nvSpPr>
        <p:spPr/>
        <p:txBody>
          <a:bodyPr/>
          <a:lstStyle>
            <a:lvl1pPr>
              <a:defRPr/>
            </a:lvl1pPr>
          </a:lstStyle>
          <a:p>
            <a:fld id="{E0A1AC3F-1BAE-402D-986B-9AC681F7E06A}" type="slidenum">
              <a:rPr lang="tr-TR" altLang="tr-TR"/>
              <a:pPr/>
              <a:t>‹#›</a:t>
            </a:fld>
            <a:endParaRPr lang="tr-TR" alt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Freeform 11"/>
          <p:cNvSpPr>
            <a:spLocks/>
          </p:cNvSpPr>
          <p:nvPr/>
        </p:nvSpPr>
        <p:spPr bwMode="auto">
          <a:xfrm flipV="1">
            <a:off x="0" y="3167063"/>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tr-TR"/>
          </a:p>
        </p:txBody>
      </p:sp>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5" name="Date Placeholder 3"/>
          <p:cNvSpPr>
            <a:spLocks noGrp="1"/>
          </p:cNvSpPr>
          <p:nvPr>
            <p:ph type="dt" sz="half" idx="10"/>
          </p:nvPr>
        </p:nvSpPr>
        <p:spPr/>
        <p:txBody>
          <a:bodyPr/>
          <a:lstStyle>
            <a:lvl1pPr>
              <a:defRPr/>
            </a:lvl1pPr>
          </a:lstStyle>
          <a:p>
            <a:pPr>
              <a:defRPr/>
            </a:pPr>
            <a:endParaRPr lang="tr-TR" altLang="tr-TR"/>
          </a:p>
        </p:txBody>
      </p:sp>
      <p:sp>
        <p:nvSpPr>
          <p:cNvPr id="6" name="Footer Placeholder 4"/>
          <p:cNvSpPr>
            <a:spLocks noGrp="1"/>
          </p:cNvSpPr>
          <p:nvPr>
            <p:ph type="ftr" sz="quarter" idx="11"/>
          </p:nvPr>
        </p:nvSpPr>
        <p:spPr/>
        <p:txBody>
          <a:bodyPr/>
          <a:lstStyle>
            <a:lvl1pPr>
              <a:defRPr/>
            </a:lvl1pPr>
          </a:lstStyle>
          <a:p>
            <a:pPr>
              <a:defRPr/>
            </a:pPr>
            <a:endParaRPr lang="tr-TR" altLang="tr-TR"/>
          </a:p>
        </p:txBody>
      </p:sp>
      <p:sp>
        <p:nvSpPr>
          <p:cNvPr id="7" name="Slide Number Placeholder 5"/>
          <p:cNvSpPr>
            <a:spLocks noGrp="1"/>
          </p:cNvSpPr>
          <p:nvPr>
            <p:ph type="sldNum" sz="quarter" idx="12"/>
          </p:nvPr>
        </p:nvSpPr>
        <p:spPr>
          <a:xfrm>
            <a:off x="511175" y="3244850"/>
            <a:ext cx="585788" cy="365125"/>
          </a:xfrm>
        </p:spPr>
        <p:txBody>
          <a:bodyPr/>
          <a:lstStyle>
            <a:lvl1pPr>
              <a:defRPr/>
            </a:lvl1pPr>
          </a:lstStyle>
          <a:p>
            <a:fld id="{2A1842EC-E1C0-4DFC-8EFD-AA4C2A1ECECB}" type="slidenum">
              <a:rPr lang="tr-TR" altLang="tr-TR"/>
              <a:pPr/>
              <a:t>‹#›</a:t>
            </a:fld>
            <a:endParaRPr lang="tr-TR" alt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tr-TR"/>
          </a:p>
        </p:txBody>
      </p:sp>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 name="Date Placeholder 4"/>
          <p:cNvSpPr>
            <a:spLocks noGrp="1"/>
          </p:cNvSpPr>
          <p:nvPr>
            <p:ph type="dt" sz="half" idx="10"/>
          </p:nvPr>
        </p:nvSpPr>
        <p:spPr/>
        <p:txBody>
          <a:bodyPr/>
          <a:lstStyle>
            <a:lvl1pPr>
              <a:defRPr/>
            </a:lvl1pPr>
          </a:lstStyle>
          <a:p>
            <a:pPr>
              <a:defRPr/>
            </a:pPr>
            <a:endParaRPr lang="tr-TR" altLang="tr-TR"/>
          </a:p>
        </p:txBody>
      </p:sp>
      <p:sp>
        <p:nvSpPr>
          <p:cNvPr id="7" name="Footer Placeholder 5"/>
          <p:cNvSpPr>
            <a:spLocks noGrp="1"/>
          </p:cNvSpPr>
          <p:nvPr>
            <p:ph type="ftr" sz="quarter" idx="11"/>
          </p:nvPr>
        </p:nvSpPr>
        <p:spPr/>
        <p:txBody>
          <a:bodyPr/>
          <a:lstStyle>
            <a:lvl1pPr>
              <a:defRPr/>
            </a:lvl1pPr>
          </a:lstStyle>
          <a:p>
            <a:pPr>
              <a:defRPr/>
            </a:pPr>
            <a:endParaRPr lang="tr-TR" altLang="tr-TR"/>
          </a:p>
        </p:txBody>
      </p:sp>
      <p:sp>
        <p:nvSpPr>
          <p:cNvPr id="9" name="Slide Number Placeholder 5"/>
          <p:cNvSpPr>
            <a:spLocks noGrp="1"/>
          </p:cNvSpPr>
          <p:nvPr>
            <p:ph type="sldNum" sz="quarter" idx="12"/>
          </p:nvPr>
        </p:nvSpPr>
        <p:spPr/>
        <p:txBody>
          <a:bodyPr/>
          <a:lstStyle>
            <a:lvl1pPr>
              <a:defRPr/>
            </a:lvl1pPr>
          </a:lstStyle>
          <a:p>
            <a:fld id="{7FFB5835-33C2-4958-B7AD-D17985193D9C}" type="slidenum">
              <a:rPr lang="tr-TR" altLang="tr-TR"/>
              <a:pPr/>
              <a:t>‹#›</a:t>
            </a:fld>
            <a:endParaRPr lang="tr-TR" alt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7"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8" name="Date Placeholder 6"/>
          <p:cNvSpPr>
            <a:spLocks noGrp="1"/>
          </p:cNvSpPr>
          <p:nvPr>
            <p:ph type="dt" sz="half" idx="10"/>
          </p:nvPr>
        </p:nvSpPr>
        <p:spPr/>
        <p:txBody>
          <a:bodyPr/>
          <a:lstStyle>
            <a:lvl1pPr>
              <a:defRPr/>
            </a:lvl1pPr>
          </a:lstStyle>
          <a:p>
            <a:pPr>
              <a:defRPr/>
            </a:pPr>
            <a:endParaRPr lang="tr-TR" altLang="tr-TR"/>
          </a:p>
        </p:txBody>
      </p:sp>
      <p:sp>
        <p:nvSpPr>
          <p:cNvPr id="9" name="Footer Placeholder 7"/>
          <p:cNvSpPr>
            <a:spLocks noGrp="1"/>
          </p:cNvSpPr>
          <p:nvPr>
            <p:ph type="ftr" sz="quarter" idx="11"/>
          </p:nvPr>
        </p:nvSpPr>
        <p:spPr/>
        <p:txBody>
          <a:bodyPr/>
          <a:lstStyle>
            <a:lvl1pPr>
              <a:defRPr/>
            </a:lvl1pPr>
          </a:lstStyle>
          <a:p>
            <a:pPr>
              <a:defRPr/>
            </a:pPr>
            <a:endParaRPr lang="tr-TR" altLang="tr-TR"/>
          </a:p>
        </p:txBody>
      </p:sp>
      <p:sp>
        <p:nvSpPr>
          <p:cNvPr id="11" name="Slide Number Placeholder 5"/>
          <p:cNvSpPr>
            <a:spLocks noGrp="1"/>
          </p:cNvSpPr>
          <p:nvPr>
            <p:ph type="sldNum" sz="quarter" idx="12"/>
          </p:nvPr>
        </p:nvSpPr>
        <p:spPr/>
        <p:txBody>
          <a:bodyPr/>
          <a:lstStyle>
            <a:lvl1pPr>
              <a:defRPr/>
            </a:lvl1pPr>
          </a:lstStyle>
          <a:p>
            <a:fld id="{9DDB26C6-E9E8-44AF-A00F-399602381D7A}" type="slidenum">
              <a:rPr lang="tr-TR" altLang="tr-TR"/>
              <a:pPr/>
              <a:t>‹#›</a:t>
            </a:fld>
            <a:endParaRPr lang="tr-TR" alt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tr-TR"/>
          </a:p>
        </p:txBody>
      </p:sp>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4" name="Date Placeholder 2"/>
          <p:cNvSpPr>
            <a:spLocks noGrp="1"/>
          </p:cNvSpPr>
          <p:nvPr>
            <p:ph type="dt" sz="half" idx="10"/>
          </p:nvPr>
        </p:nvSpPr>
        <p:spPr/>
        <p:txBody>
          <a:bodyPr/>
          <a:lstStyle>
            <a:lvl1pPr>
              <a:defRPr/>
            </a:lvl1pPr>
          </a:lstStyle>
          <a:p>
            <a:pPr>
              <a:defRPr/>
            </a:pPr>
            <a:endParaRPr lang="tr-TR" altLang="tr-TR"/>
          </a:p>
        </p:txBody>
      </p:sp>
      <p:sp>
        <p:nvSpPr>
          <p:cNvPr id="5" name="Footer Placeholder 3"/>
          <p:cNvSpPr>
            <a:spLocks noGrp="1"/>
          </p:cNvSpPr>
          <p:nvPr>
            <p:ph type="ftr" sz="quarter" idx="11"/>
          </p:nvPr>
        </p:nvSpPr>
        <p:spPr/>
        <p:txBody>
          <a:bodyPr/>
          <a:lstStyle>
            <a:lvl1pPr>
              <a:defRPr/>
            </a:lvl1pPr>
          </a:lstStyle>
          <a:p>
            <a:pPr>
              <a:defRPr/>
            </a:pPr>
            <a:endParaRPr lang="tr-TR" altLang="tr-TR"/>
          </a:p>
        </p:txBody>
      </p:sp>
      <p:sp>
        <p:nvSpPr>
          <p:cNvPr id="6" name="Slide Number Placeholder 4"/>
          <p:cNvSpPr>
            <a:spLocks noGrp="1"/>
          </p:cNvSpPr>
          <p:nvPr>
            <p:ph type="sldNum" sz="quarter" idx="12"/>
          </p:nvPr>
        </p:nvSpPr>
        <p:spPr/>
        <p:txBody>
          <a:bodyPr/>
          <a:lstStyle>
            <a:lvl1pPr>
              <a:defRPr/>
            </a:lvl1pPr>
          </a:lstStyle>
          <a:p>
            <a:fld id="{779C1BBD-940F-4688-82B7-4E320F2CC152}" type="slidenum">
              <a:rPr lang="tr-TR" altLang="tr-TR"/>
              <a:pPr/>
              <a:t>‹#›</a:t>
            </a:fld>
            <a:endParaRPr lang="tr-TR" alt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tr-TR"/>
          </a:p>
        </p:txBody>
      </p:sp>
      <p:sp>
        <p:nvSpPr>
          <p:cNvPr id="3" name="Date Placeholder 1"/>
          <p:cNvSpPr>
            <a:spLocks noGrp="1"/>
          </p:cNvSpPr>
          <p:nvPr>
            <p:ph type="dt" sz="half" idx="10"/>
          </p:nvPr>
        </p:nvSpPr>
        <p:spPr/>
        <p:txBody>
          <a:bodyPr/>
          <a:lstStyle>
            <a:lvl1pPr>
              <a:defRPr/>
            </a:lvl1pPr>
          </a:lstStyle>
          <a:p>
            <a:pPr>
              <a:defRPr/>
            </a:pPr>
            <a:endParaRPr lang="tr-TR" altLang="tr-TR"/>
          </a:p>
        </p:txBody>
      </p:sp>
      <p:sp>
        <p:nvSpPr>
          <p:cNvPr id="4" name="Footer Placeholder 2"/>
          <p:cNvSpPr>
            <a:spLocks noGrp="1"/>
          </p:cNvSpPr>
          <p:nvPr>
            <p:ph type="ftr" sz="quarter" idx="11"/>
          </p:nvPr>
        </p:nvSpPr>
        <p:spPr/>
        <p:txBody>
          <a:bodyPr/>
          <a:lstStyle>
            <a:lvl1pPr>
              <a:defRPr/>
            </a:lvl1pPr>
          </a:lstStyle>
          <a:p>
            <a:pPr>
              <a:defRPr/>
            </a:pPr>
            <a:endParaRPr lang="tr-TR" altLang="tr-TR"/>
          </a:p>
        </p:txBody>
      </p:sp>
      <p:sp>
        <p:nvSpPr>
          <p:cNvPr id="5" name="Slide Number Placeholder 3"/>
          <p:cNvSpPr>
            <a:spLocks noGrp="1"/>
          </p:cNvSpPr>
          <p:nvPr>
            <p:ph type="sldNum" sz="quarter" idx="12"/>
          </p:nvPr>
        </p:nvSpPr>
        <p:spPr/>
        <p:txBody>
          <a:bodyPr/>
          <a:lstStyle>
            <a:lvl1pPr>
              <a:defRPr/>
            </a:lvl1pPr>
          </a:lstStyle>
          <a:p>
            <a:fld id="{FEB86258-AA55-4CD6-B454-4F3C6EC7FD92}" type="slidenum">
              <a:rPr lang="tr-TR" altLang="tr-TR"/>
              <a:pPr/>
              <a:t>‹#›</a:t>
            </a:fld>
            <a:endParaRPr lang="tr-TR"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5" name="Freeform 11"/>
          <p:cNvSpPr>
            <a:spLocks/>
          </p:cNvSpPr>
          <p:nvPr/>
        </p:nvSpPr>
        <p:spPr bwMode="auto">
          <a:xfrm flipV="1">
            <a:off x="0" y="711200"/>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tr-TR"/>
          </a:p>
        </p:txBody>
      </p:sp>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6" name="Date Placeholder 4"/>
          <p:cNvSpPr>
            <a:spLocks noGrp="1"/>
          </p:cNvSpPr>
          <p:nvPr>
            <p:ph type="dt" sz="half" idx="10"/>
          </p:nvPr>
        </p:nvSpPr>
        <p:spPr/>
        <p:txBody>
          <a:bodyPr/>
          <a:lstStyle>
            <a:lvl1pPr>
              <a:defRPr/>
            </a:lvl1pPr>
          </a:lstStyle>
          <a:p>
            <a:pPr>
              <a:defRPr/>
            </a:pPr>
            <a:endParaRPr lang="tr-TR" altLang="tr-TR"/>
          </a:p>
        </p:txBody>
      </p:sp>
      <p:sp>
        <p:nvSpPr>
          <p:cNvPr id="7" name="Footer Placeholder 5"/>
          <p:cNvSpPr>
            <a:spLocks noGrp="1"/>
          </p:cNvSpPr>
          <p:nvPr>
            <p:ph type="ftr" sz="quarter" idx="11"/>
          </p:nvPr>
        </p:nvSpPr>
        <p:spPr/>
        <p:txBody>
          <a:bodyPr/>
          <a:lstStyle>
            <a:lvl1pPr>
              <a:defRPr/>
            </a:lvl1pPr>
          </a:lstStyle>
          <a:p>
            <a:pPr>
              <a:defRPr/>
            </a:pPr>
            <a:endParaRPr lang="tr-TR" altLang="tr-TR"/>
          </a:p>
        </p:txBody>
      </p:sp>
      <p:sp>
        <p:nvSpPr>
          <p:cNvPr id="8" name="Slide Number Placeholder 6"/>
          <p:cNvSpPr>
            <a:spLocks noGrp="1"/>
          </p:cNvSpPr>
          <p:nvPr>
            <p:ph type="sldNum" sz="quarter" idx="12"/>
          </p:nvPr>
        </p:nvSpPr>
        <p:spPr/>
        <p:txBody>
          <a:bodyPr/>
          <a:lstStyle>
            <a:lvl1pPr>
              <a:defRPr/>
            </a:lvl1pPr>
          </a:lstStyle>
          <a:p>
            <a:fld id="{79DF3103-4C74-4862-B420-4431E33E3D51}" type="slidenum">
              <a:rPr lang="tr-TR" altLang="tr-TR"/>
              <a:pPr/>
              <a:t>‹#›</a:t>
            </a:fld>
            <a:endParaRPr lang="tr-TR" alt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ahLst/>
            <a:cxnLst>
              <a:cxn ang="0">
                <a:pos x="7908" y="4694"/>
              </a:cxn>
              <a:cxn ang="0">
                <a:pos x="6575" y="188"/>
              </a:cxn>
              <a:cxn ang="0">
                <a:pos x="6546" y="94"/>
              </a:cxn>
              <a:cxn ang="0">
                <a:pos x="6463" y="0"/>
              </a:cxn>
              <a:cxn ang="0">
                <a:pos x="5935" y="0"/>
              </a:cxn>
              <a:cxn ang="0">
                <a:pos x="0" y="62"/>
              </a:cxn>
              <a:cxn ang="0">
                <a:pos x="0" y="10000"/>
              </a:cxn>
              <a:cxn ang="0">
                <a:pos x="5935" y="9952"/>
              </a:cxn>
              <a:cxn ang="0">
                <a:pos x="6463" y="9952"/>
              </a:cxn>
              <a:cxn ang="0">
                <a:pos x="6546" y="9859"/>
              </a:cxn>
              <a:cxn ang="0">
                <a:pos x="6575" y="9764"/>
              </a:cxn>
              <a:cxn ang="0">
                <a:pos x="7908" y="5258"/>
              </a:cxn>
              <a:cxn ang="0">
                <a:pos x="7908" y="4694"/>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w="9525">
            <a:noFill/>
            <a:round/>
            <a:headEnd/>
            <a:tailEnd/>
          </a:ln>
        </p:spPr>
        <p:txBody>
          <a:bodyPr/>
          <a:lstStyle/>
          <a:p>
            <a:endParaRPr lang="tr-TR"/>
          </a:p>
        </p:txBody>
      </p:sp>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6" name="Date Placeholder 4"/>
          <p:cNvSpPr>
            <a:spLocks noGrp="1"/>
          </p:cNvSpPr>
          <p:nvPr>
            <p:ph type="dt" sz="half" idx="10"/>
          </p:nvPr>
        </p:nvSpPr>
        <p:spPr/>
        <p:txBody>
          <a:bodyPr/>
          <a:lstStyle>
            <a:lvl1pPr>
              <a:defRPr/>
            </a:lvl1pPr>
          </a:lstStyle>
          <a:p>
            <a:pPr>
              <a:defRPr/>
            </a:pPr>
            <a:endParaRPr lang="tr-TR" altLang="tr-TR"/>
          </a:p>
        </p:txBody>
      </p:sp>
      <p:sp>
        <p:nvSpPr>
          <p:cNvPr id="7" name="Footer Placeholder 5"/>
          <p:cNvSpPr>
            <a:spLocks noGrp="1"/>
          </p:cNvSpPr>
          <p:nvPr>
            <p:ph type="ftr" sz="quarter" idx="11"/>
          </p:nvPr>
        </p:nvSpPr>
        <p:spPr/>
        <p:txBody>
          <a:bodyPr/>
          <a:lstStyle>
            <a:lvl1pPr>
              <a:defRPr/>
            </a:lvl1pPr>
          </a:lstStyle>
          <a:p>
            <a:pPr>
              <a:defRPr/>
            </a:pPr>
            <a:endParaRPr lang="tr-TR" altLang="tr-TR"/>
          </a:p>
        </p:txBody>
      </p:sp>
      <p:sp>
        <p:nvSpPr>
          <p:cNvPr id="8" name="Slide Number Placeholder 6"/>
          <p:cNvSpPr>
            <a:spLocks noGrp="1"/>
          </p:cNvSpPr>
          <p:nvPr>
            <p:ph type="sldNum" sz="quarter" idx="12"/>
          </p:nvPr>
        </p:nvSpPr>
        <p:spPr>
          <a:xfrm>
            <a:off x="511175" y="4983163"/>
            <a:ext cx="585788" cy="365125"/>
          </a:xfrm>
        </p:spPr>
        <p:txBody>
          <a:bodyPr/>
          <a:lstStyle>
            <a:lvl1pPr>
              <a:defRPr/>
            </a:lvl1pPr>
          </a:lstStyle>
          <a:p>
            <a:fld id="{1D7825F8-5CA4-49F3-9432-C9A3211D1BDA}" type="slidenum">
              <a:rPr lang="tr-TR" altLang="tr-TR"/>
              <a:pPr/>
              <a:t>‹#›</a:t>
            </a:fld>
            <a:endParaRPr lang="tr-TR" alt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35"/>
          <p:cNvGrpSpPr>
            <a:grpSpLocks/>
          </p:cNvGrpSpPr>
          <p:nvPr/>
        </p:nvGrpSpPr>
        <p:grpSpPr bwMode="auto">
          <a:xfrm>
            <a:off x="0" y="228600"/>
            <a:ext cx="1981200" cy="6638925"/>
            <a:chOff x="2487613" y="285750"/>
            <a:chExt cx="2428875" cy="5654676"/>
          </a:xfrm>
        </p:grpSpPr>
        <p:sp>
          <p:nvSpPr>
            <p:cNvPr id="1046" name="Freeform 11"/>
            <p:cNvSpPr>
              <a:spLocks/>
            </p:cNvSpPr>
            <p:nvPr/>
          </p:nvSpPr>
          <p:spPr bwMode="auto">
            <a:xfrm>
              <a:off x="2487613" y="2284413"/>
              <a:ext cx="85725" cy="533400"/>
            </a:xfrm>
            <a:custGeom>
              <a:avLst/>
              <a:gdLst/>
              <a:ahLst/>
              <a:cxnLst>
                <a:cxn ang="0">
                  <a:pos x="22" y="136"/>
                </a:cxn>
                <a:cxn ang="0">
                  <a:pos x="17" y="80"/>
                </a:cxn>
                <a:cxn ang="0">
                  <a:pos x="0" y="0"/>
                </a:cxn>
                <a:cxn ang="0">
                  <a:pos x="0" y="35"/>
                </a:cxn>
                <a:cxn ang="0">
                  <a:pos x="20" y="124"/>
                </a:cxn>
                <a:cxn ang="0">
                  <a:pos x="22" y="136"/>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w="9525">
              <a:noFill/>
              <a:round/>
              <a:headEnd/>
              <a:tailEnd/>
            </a:ln>
          </p:spPr>
          <p:txBody>
            <a:bodyPr/>
            <a:lstStyle/>
            <a:p>
              <a:endParaRPr lang="tr-TR"/>
            </a:p>
          </p:txBody>
        </p:sp>
        <p:sp>
          <p:nvSpPr>
            <p:cNvPr id="1047" name="Freeform 12"/>
            <p:cNvSpPr>
              <a:spLocks/>
            </p:cNvSpPr>
            <p:nvPr/>
          </p:nvSpPr>
          <p:spPr bwMode="auto">
            <a:xfrm>
              <a:off x="2597151" y="2779713"/>
              <a:ext cx="550863" cy="1978025"/>
            </a:xfrm>
            <a:custGeom>
              <a:avLst/>
              <a:gdLst/>
              <a:ahLst/>
              <a:cxnLst>
                <a:cxn ang="0">
                  <a:pos x="86" y="350"/>
                </a:cxn>
                <a:cxn ang="0">
                  <a:pos x="139" y="504"/>
                </a:cxn>
                <a:cxn ang="0">
                  <a:pos x="140" y="478"/>
                </a:cxn>
                <a:cxn ang="0">
                  <a:pos x="95" y="347"/>
                </a:cxn>
                <a:cxn ang="0">
                  <a:pos x="0" y="0"/>
                </a:cxn>
                <a:cxn ang="0">
                  <a:pos x="6" y="61"/>
                </a:cxn>
                <a:cxn ang="0">
                  <a:pos x="86" y="350"/>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w="9525">
              <a:noFill/>
              <a:round/>
              <a:headEnd/>
              <a:tailEnd/>
            </a:ln>
          </p:spPr>
          <p:txBody>
            <a:bodyPr/>
            <a:lstStyle/>
            <a:p>
              <a:endParaRPr lang="tr-TR"/>
            </a:p>
          </p:txBody>
        </p:sp>
        <p:sp>
          <p:nvSpPr>
            <p:cNvPr id="1048" name="Freeform 13"/>
            <p:cNvSpPr>
              <a:spLocks/>
            </p:cNvSpPr>
            <p:nvPr/>
          </p:nvSpPr>
          <p:spPr bwMode="auto">
            <a:xfrm>
              <a:off x="3175001" y="4730750"/>
              <a:ext cx="519113" cy="1209675"/>
            </a:xfrm>
            <a:custGeom>
              <a:avLst/>
              <a:gdLst/>
              <a:ahLst/>
              <a:cxnLst>
                <a:cxn ang="0">
                  <a:pos x="8" y="22"/>
                </a:cxn>
                <a:cxn ang="0">
                  <a:pos x="0" y="0"/>
                </a:cxn>
                <a:cxn ang="0">
                  <a:pos x="0" y="29"/>
                </a:cxn>
                <a:cxn ang="0">
                  <a:pos x="68" y="194"/>
                </a:cxn>
                <a:cxn ang="0">
                  <a:pos x="123" y="308"/>
                </a:cxn>
                <a:cxn ang="0">
                  <a:pos x="132" y="308"/>
                </a:cxn>
                <a:cxn ang="0">
                  <a:pos x="77" y="190"/>
                </a:cxn>
                <a:cxn ang="0">
                  <a:pos x="8" y="22"/>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w="9525">
              <a:noFill/>
              <a:round/>
              <a:headEnd/>
              <a:tailEnd/>
            </a:ln>
          </p:spPr>
          <p:txBody>
            <a:bodyPr/>
            <a:lstStyle/>
            <a:p>
              <a:endParaRPr lang="tr-TR"/>
            </a:p>
          </p:txBody>
        </p:sp>
        <p:sp>
          <p:nvSpPr>
            <p:cNvPr id="1049" name="Freeform 14"/>
            <p:cNvSpPr>
              <a:spLocks/>
            </p:cNvSpPr>
            <p:nvPr/>
          </p:nvSpPr>
          <p:spPr bwMode="auto">
            <a:xfrm>
              <a:off x="3305176" y="5630863"/>
              <a:ext cx="146050" cy="309563"/>
            </a:xfrm>
            <a:custGeom>
              <a:avLst/>
              <a:gdLst/>
              <a:ahLst/>
              <a:cxnLst>
                <a:cxn ang="0">
                  <a:pos x="28" y="79"/>
                </a:cxn>
                <a:cxn ang="0">
                  <a:pos x="37" y="79"/>
                </a:cxn>
                <a:cxn ang="0">
                  <a:pos x="0" y="0"/>
                </a:cxn>
                <a:cxn ang="0">
                  <a:pos x="28" y="79"/>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w="9525">
              <a:noFill/>
              <a:round/>
              <a:headEnd/>
              <a:tailEnd/>
            </a:ln>
          </p:spPr>
          <p:txBody>
            <a:bodyPr/>
            <a:lstStyle/>
            <a:p>
              <a:endParaRPr lang="tr-TR"/>
            </a:p>
          </p:txBody>
        </p:sp>
        <p:sp>
          <p:nvSpPr>
            <p:cNvPr id="1050" name="Freeform 15"/>
            <p:cNvSpPr>
              <a:spLocks/>
            </p:cNvSpPr>
            <p:nvPr/>
          </p:nvSpPr>
          <p:spPr bwMode="auto">
            <a:xfrm>
              <a:off x="2573338" y="2817813"/>
              <a:ext cx="700088" cy="2835275"/>
            </a:xfrm>
            <a:custGeom>
              <a:avLst/>
              <a:gdLst/>
              <a:ahLst/>
              <a:cxnLst>
                <a:cxn ang="0">
                  <a:pos x="162" y="660"/>
                </a:cxn>
                <a:cxn ang="0">
                  <a:pos x="116" y="534"/>
                </a:cxn>
                <a:cxn ang="0">
                  <a:pos x="40" y="236"/>
                </a:cxn>
                <a:cxn ang="0">
                  <a:pos x="12" y="51"/>
                </a:cxn>
                <a:cxn ang="0">
                  <a:pos x="0" y="0"/>
                </a:cxn>
                <a:cxn ang="0">
                  <a:pos x="33" y="237"/>
                </a:cxn>
                <a:cxn ang="0">
                  <a:pos x="107" y="537"/>
                </a:cxn>
                <a:cxn ang="0">
                  <a:pos x="160" y="681"/>
                </a:cxn>
                <a:cxn ang="0">
                  <a:pos x="178" y="722"/>
                </a:cxn>
                <a:cxn ang="0">
                  <a:pos x="174" y="708"/>
                </a:cxn>
                <a:cxn ang="0">
                  <a:pos x="162" y="660"/>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w="9525">
              <a:noFill/>
              <a:round/>
              <a:headEnd/>
              <a:tailEnd/>
            </a:ln>
          </p:spPr>
          <p:txBody>
            <a:bodyPr/>
            <a:lstStyle/>
            <a:p>
              <a:endParaRPr lang="tr-TR"/>
            </a:p>
          </p:txBody>
        </p:sp>
        <p:sp>
          <p:nvSpPr>
            <p:cNvPr id="1051" name="Freeform 16"/>
            <p:cNvSpPr>
              <a:spLocks/>
            </p:cNvSpPr>
            <p:nvPr/>
          </p:nvSpPr>
          <p:spPr bwMode="auto">
            <a:xfrm>
              <a:off x="2506663" y="285750"/>
              <a:ext cx="90488" cy="2493963"/>
            </a:xfrm>
            <a:custGeom>
              <a:avLst/>
              <a:gdLst/>
              <a:ahLst/>
              <a:cxnLst>
                <a:cxn ang="0">
                  <a:pos x="11" y="577"/>
                </a:cxn>
                <a:cxn ang="0">
                  <a:pos x="12" y="589"/>
                </a:cxn>
                <a:cxn ang="0">
                  <a:pos x="22" y="632"/>
                </a:cxn>
                <a:cxn ang="0">
                  <a:pos x="23" y="635"/>
                </a:cxn>
                <a:cxn ang="0">
                  <a:pos x="17" y="576"/>
                </a:cxn>
                <a:cxn ang="0">
                  <a:pos x="5" y="269"/>
                </a:cxn>
                <a:cxn ang="0">
                  <a:pos x="15" y="0"/>
                </a:cxn>
                <a:cxn ang="0">
                  <a:pos x="12" y="0"/>
                </a:cxn>
                <a:cxn ang="0">
                  <a:pos x="1" y="269"/>
                </a:cxn>
                <a:cxn ang="0">
                  <a:pos x="11" y="577"/>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w="9525">
              <a:noFill/>
              <a:round/>
              <a:headEnd/>
              <a:tailEnd/>
            </a:ln>
          </p:spPr>
          <p:txBody>
            <a:bodyPr/>
            <a:lstStyle/>
            <a:p>
              <a:endParaRPr lang="tr-TR"/>
            </a:p>
          </p:txBody>
        </p:sp>
        <p:sp>
          <p:nvSpPr>
            <p:cNvPr id="1052" name="Freeform 17"/>
            <p:cNvSpPr>
              <a:spLocks/>
            </p:cNvSpPr>
            <p:nvPr/>
          </p:nvSpPr>
          <p:spPr bwMode="auto">
            <a:xfrm>
              <a:off x="2554288" y="2598738"/>
              <a:ext cx="66675" cy="420688"/>
            </a:xfrm>
            <a:custGeom>
              <a:avLst/>
              <a:gdLst/>
              <a:ahLst/>
              <a:cxnLst>
                <a:cxn ang="0">
                  <a:pos x="0" y="0"/>
                </a:cxn>
                <a:cxn ang="0">
                  <a:pos x="5" y="56"/>
                </a:cxn>
                <a:cxn ang="0">
                  <a:pos x="17" y="107"/>
                </a:cxn>
                <a:cxn ang="0">
                  <a:pos x="11" y="46"/>
                </a:cxn>
                <a:cxn ang="0">
                  <a:pos x="10" y="43"/>
                </a:cxn>
                <a:cxn ang="0">
                  <a:pos x="0" y="0"/>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w="9525">
              <a:noFill/>
              <a:round/>
              <a:headEnd/>
              <a:tailEnd/>
            </a:ln>
          </p:spPr>
          <p:txBody>
            <a:bodyPr/>
            <a:lstStyle/>
            <a:p>
              <a:endParaRPr lang="tr-TR"/>
            </a:p>
          </p:txBody>
        </p:sp>
        <p:sp>
          <p:nvSpPr>
            <p:cNvPr id="1053" name="Freeform 18"/>
            <p:cNvSpPr>
              <a:spLocks/>
            </p:cNvSpPr>
            <p:nvPr/>
          </p:nvSpPr>
          <p:spPr bwMode="auto">
            <a:xfrm>
              <a:off x="3143251" y="4757738"/>
              <a:ext cx="161925" cy="873125"/>
            </a:xfrm>
            <a:custGeom>
              <a:avLst/>
              <a:gdLst/>
              <a:ahLst/>
              <a:cxnLst>
                <a:cxn ang="0">
                  <a:pos x="0" y="0"/>
                </a:cxn>
                <a:cxn ang="0">
                  <a:pos x="5" y="93"/>
                </a:cxn>
                <a:cxn ang="0">
                  <a:pos x="17" y="166"/>
                </a:cxn>
                <a:cxn ang="0">
                  <a:pos x="24" y="184"/>
                </a:cxn>
                <a:cxn ang="0">
                  <a:pos x="41" y="222"/>
                </a:cxn>
                <a:cxn ang="0">
                  <a:pos x="38" y="212"/>
                </a:cxn>
                <a:cxn ang="0">
                  <a:pos x="13" y="92"/>
                </a:cxn>
                <a:cxn ang="0">
                  <a:pos x="8" y="22"/>
                </a:cxn>
                <a:cxn ang="0">
                  <a:pos x="7" y="18"/>
                </a:cxn>
                <a:cxn ang="0">
                  <a:pos x="0" y="0"/>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w="9525">
              <a:noFill/>
              <a:round/>
              <a:headEnd/>
              <a:tailEnd/>
            </a:ln>
          </p:spPr>
          <p:txBody>
            <a:bodyPr/>
            <a:lstStyle/>
            <a:p>
              <a:endParaRPr lang="tr-TR"/>
            </a:p>
          </p:txBody>
        </p:sp>
        <p:sp>
          <p:nvSpPr>
            <p:cNvPr id="1054" name="Freeform 19"/>
            <p:cNvSpPr>
              <a:spLocks/>
            </p:cNvSpPr>
            <p:nvPr/>
          </p:nvSpPr>
          <p:spPr bwMode="auto">
            <a:xfrm>
              <a:off x="3148013" y="1282700"/>
              <a:ext cx="1768475" cy="3448050"/>
            </a:xfrm>
            <a:custGeom>
              <a:avLst/>
              <a:gdLst/>
              <a:ahLst/>
              <a:cxnLst>
                <a:cxn ang="0">
                  <a:pos x="7" y="854"/>
                </a:cxn>
                <a:cxn ang="0">
                  <a:pos x="50" y="613"/>
                </a:cxn>
                <a:cxn ang="0">
                  <a:pos x="149" y="388"/>
                </a:cxn>
                <a:cxn ang="0">
                  <a:pos x="285" y="183"/>
                </a:cxn>
                <a:cxn ang="0">
                  <a:pos x="364" y="89"/>
                </a:cxn>
                <a:cxn ang="0">
                  <a:pos x="406" y="44"/>
                </a:cxn>
                <a:cxn ang="0">
                  <a:pos x="450" y="1"/>
                </a:cxn>
                <a:cxn ang="0">
                  <a:pos x="450" y="0"/>
                </a:cxn>
                <a:cxn ang="0">
                  <a:pos x="405" y="43"/>
                </a:cxn>
                <a:cxn ang="0">
                  <a:pos x="363" y="88"/>
                </a:cxn>
                <a:cxn ang="0">
                  <a:pos x="283" y="181"/>
                </a:cxn>
                <a:cxn ang="0">
                  <a:pos x="145" y="386"/>
                </a:cxn>
                <a:cxn ang="0">
                  <a:pos x="45" y="611"/>
                </a:cxn>
                <a:cxn ang="0">
                  <a:pos x="0" y="854"/>
                </a:cxn>
                <a:cxn ang="0">
                  <a:pos x="0" y="859"/>
                </a:cxn>
                <a:cxn ang="0">
                  <a:pos x="7" y="878"/>
                </a:cxn>
                <a:cxn ang="0">
                  <a:pos x="7" y="854"/>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w="9525">
              <a:noFill/>
              <a:round/>
              <a:headEnd/>
              <a:tailEnd/>
            </a:ln>
          </p:spPr>
          <p:txBody>
            <a:bodyPr/>
            <a:lstStyle/>
            <a:p>
              <a:endParaRPr lang="tr-TR"/>
            </a:p>
          </p:txBody>
        </p:sp>
        <p:sp>
          <p:nvSpPr>
            <p:cNvPr id="1055" name="Freeform 20"/>
            <p:cNvSpPr>
              <a:spLocks/>
            </p:cNvSpPr>
            <p:nvPr/>
          </p:nvSpPr>
          <p:spPr bwMode="auto">
            <a:xfrm>
              <a:off x="3273426" y="5653088"/>
              <a:ext cx="138113" cy="287338"/>
            </a:xfrm>
            <a:custGeom>
              <a:avLst/>
              <a:gdLst/>
              <a:ahLst/>
              <a:cxnLst>
                <a:cxn ang="0">
                  <a:pos x="0" y="0"/>
                </a:cxn>
                <a:cxn ang="0">
                  <a:pos x="26" y="73"/>
                </a:cxn>
                <a:cxn ang="0">
                  <a:pos x="35" y="73"/>
                </a:cxn>
                <a:cxn ang="0">
                  <a:pos x="0" y="0"/>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w="9525">
              <a:noFill/>
              <a:round/>
              <a:headEnd/>
              <a:tailEnd/>
            </a:ln>
          </p:spPr>
          <p:txBody>
            <a:bodyPr/>
            <a:lstStyle/>
            <a:p>
              <a:endParaRPr lang="tr-TR"/>
            </a:p>
          </p:txBody>
        </p:sp>
        <p:sp>
          <p:nvSpPr>
            <p:cNvPr id="1056" name="Freeform 21"/>
            <p:cNvSpPr>
              <a:spLocks/>
            </p:cNvSpPr>
            <p:nvPr/>
          </p:nvSpPr>
          <p:spPr bwMode="auto">
            <a:xfrm>
              <a:off x="3143251" y="4656138"/>
              <a:ext cx="31750" cy="188913"/>
            </a:xfrm>
            <a:custGeom>
              <a:avLst/>
              <a:gdLst/>
              <a:ahLst/>
              <a:cxnLst>
                <a:cxn ang="0">
                  <a:pos x="7" y="44"/>
                </a:cxn>
                <a:cxn ang="0">
                  <a:pos x="8" y="48"/>
                </a:cxn>
                <a:cxn ang="0">
                  <a:pos x="8" y="19"/>
                </a:cxn>
                <a:cxn ang="0">
                  <a:pos x="1" y="0"/>
                </a:cxn>
                <a:cxn ang="0">
                  <a:pos x="0" y="26"/>
                </a:cxn>
                <a:cxn ang="0">
                  <a:pos x="7" y="44"/>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w="9525">
              <a:noFill/>
              <a:round/>
              <a:headEnd/>
              <a:tailEnd/>
            </a:ln>
          </p:spPr>
          <p:txBody>
            <a:bodyPr/>
            <a:lstStyle/>
            <a:p>
              <a:endParaRPr lang="tr-TR"/>
            </a:p>
          </p:txBody>
        </p:sp>
        <p:sp>
          <p:nvSpPr>
            <p:cNvPr id="1057" name="Freeform 22"/>
            <p:cNvSpPr>
              <a:spLocks/>
            </p:cNvSpPr>
            <p:nvPr/>
          </p:nvSpPr>
          <p:spPr bwMode="auto">
            <a:xfrm>
              <a:off x="3211513" y="5410200"/>
              <a:ext cx="203200" cy="530225"/>
            </a:xfrm>
            <a:custGeom>
              <a:avLst/>
              <a:gdLst/>
              <a:ahLst/>
              <a:cxnLst>
                <a:cxn ang="0">
                  <a:pos x="7" y="18"/>
                </a:cxn>
                <a:cxn ang="0">
                  <a:pos x="0" y="0"/>
                </a:cxn>
                <a:cxn ang="0">
                  <a:pos x="12" y="48"/>
                </a:cxn>
                <a:cxn ang="0">
                  <a:pos x="16" y="62"/>
                </a:cxn>
                <a:cxn ang="0">
                  <a:pos x="51" y="135"/>
                </a:cxn>
                <a:cxn ang="0">
                  <a:pos x="52" y="135"/>
                </a:cxn>
                <a:cxn ang="0">
                  <a:pos x="24" y="56"/>
                </a:cxn>
                <a:cxn ang="0">
                  <a:pos x="7" y="18"/>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w="9525">
              <a:noFill/>
              <a:round/>
              <a:headEnd/>
              <a:tailEnd/>
            </a:ln>
          </p:spPr>
          <p:txBody>
            <a:bodyPr/>
            <a:lstStyle/>
            <a:p>
              <a:endParaRPr lang="tr-TR"/>
            </a:p>
          </p:txBody>
        </p:sp>
      </p:grpSp>
      <p:grpSp>
        <p:nvGrpSpPr>
          <p:cNvPr id="1027" name="Group 48"/>
          <p:cNvGrpSpPr>
            <a:grpSpLocks/>
          </p:cNvGrpSpPr>
          <p:nvPr/>
        </p:nvGrpSpPr>
        <p:grpSpPr bwMode="auto">
          <a:xfrm>
            <a:off x="20638" y="0"/>
            <a:ext cx="1952625" cy="6853238"/>
            <a:chOff x="6627813" y="195717"/>
            <a:chExt cx="1952625" cy="5678034"/>
          </a:xfrm>
        </p:grpSpPr>
        <p:sp>
          <p:nvSpPr>
            <p:cNvPr id="1034" name="Freeform 27"/>
            <p:cNvSpPr>
              <a:spLocks/>
            </p:cNvSpPr>
            <p:nvPr/>
          </p:nvSpPr>
          <p:spPr bwMode="auto">
            <a:xfrm>
              <a:off x="6627813" y="195717"/>
              <a:ext cx="409575" cy="3646488"/>
            </a:xfrm>
            <a:custGeom>
              <a:avLst/>
              <a:gdLst/>
              <a:ahLst/>
              <a:cxnLst>
                <a:cxn ang="0">
                  <a:pos x="7" y="210"/>
                </a:cxn>
                <a:cxn ang="0">
                  <a:pos x="26" y="445"/>
                </a:cxn>
                <a:cxn ang="0">
                  <a:pos x="57" y="679"/>
                </a:cxn>
                <a:cxn ang="0">
                  <a:pos x="101" y="911"/>
                </a:cxn>
                <a:cxn ang="0">
                  <a:pos x="103" y="920"/>
                </a:cxn>
                <a:cxn ang="0">
                  <a:pos x="99" y="874"/>
                </a:cxn>
                <a:cxn ang="0">
                  <a:pos x="99" y="866"/>
                </a:cxn>
                <a:cxn ang="0">
                  <a:pos x="63" y="678"/>
                </a:cxn>
                <a:cxn ang="0">
                  <a:pos x="30" y="444"/>
                </a:cxn>
                <a:cxn ang="0">
                  <a:pos x="9" y="209"/>
                </a:cxn>
                <a:cxn ang="0">
                  <a:pos x="3" y="92"/>
                </a:cxn>
                <a:cxn ang="0">
                  <a:pos x="1" y="0"/>
                </a:cxn>
                <a:cxn ang="0">
                  <a:pos x="0" y="0"/>
                </a:cxn>
                <a:cxn ang="0">
                  <a:pos x="1" y="92"/>
                </a:cxn>
                <a:cxn ang="0">
                  <a:pos x="7" y="210"/>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w="9525">
              <a:noFill/>
              <a:round/>
              <a:headEnd/>
              <a:tailEnd/>
            </a:ln>
          </p:spPr>
          <p:txBody>
            <a:bodyPr/>
            <a:lstStyle/>
            <a:p>
              <a:endParaRPr lang="tr-TR"/>
            </a:p>
          </p:txBody>
        </p:sp>
        <p:sp>
          <p:nvSpPr>
            <p:cNvPr id="1035" name="Freeform 28"/>
            <p:cNvSpPr>
              <a:spLocks/>
            </p:cNvSpPr>
            <p:nvPr/>
          </p:nvSpPr>
          <p:spPr bwMode="auto">
            <a:xfrm>
              <a:off x="7061201" y="3771900"/>
              <a:ext cx="350838" cy="1309688"/>
            </a:xfrm>
            <a:custGeom>
              <a:avLst/>
              <a:gdLst/>
              <a:ahLst/>
              <a:cxnLst>
                <a:cxn ang="0">
                  <a:pos x="53" y="229"/>
                </a:cxn>
                <a:cxn ang="0">
                  <a:pos x="88" y="330"/>
                </a:cxn>
                <a:cxn ang="0">
                  <a:pos x="88" y="308"/>
                </a:cxn>
                <a:cxn ang="0">
                  <a:pos x="88" y="304"/>
                </a:cxn>
                <a:cxn ang="0">
                  <a:pos x="62" y="226"/>
                </a:cxn>
                <a:cxn ang="0">
                  <a:pos x="0" y="0"/>
                </a:cxn>
                <a:cxn ang="0">
                  <a:pos x="7" y="63"/>
                </a:cxn>
                <a:cxn ang="0">
                  <a:pos x="53" y="229"/>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w="9525">
              <a:noFill/>
              <a:round/>
              <a:headEnd/>
              <a:tailEnd/>
            </a:ln>
          </p:spPr>
          <p:txBody>
            <a:bodyPr/>
            <a:lstStyle/>
            <a:p>
              <a:endParaRPr lang="tr-TR"/>
            </a:p>
          </p:txBody>
        </p:sp>
        <p:sp>
          <p:nvSpPr>
            <p:cNvPr id="1036" name="Freeform 29"/>
            <p:cNvSpPr>
              <a:spLocks/>
            </p:cNvSpPr>
            <p:nvPr/>
          </p:nvSpPr>
          <p:spPr bwMode="auto">
            <a:xfrm>
              <a:off x="7439026" y="5053013"/>
              <a:ext cx="357188" cy="820738"/>
            </a:xfrm>
            <a:custGeom>
              <a:avLst/>
              <a:gdLst/>
              <a:ahLst/>
              <a:cxnLst>
                <a:cxn ang="0">
                  <a:pos x="6" y="15"/>
                </a:cxn>
                <a:cxn ang="0">
                  <a:pos x="0" y="0"/>
                </a:cxn>
                <a:cxn ang="0">
                  <a:pos x="1" y="29"/>
                </a:cxn>
                <a:cxn ang="0">
                  <a:pos x="42" y="127"/>
                </a:cxn>
                <a:cxn ang="0">
                  <a:pos x="80" y="207"/>
                </a:cxn>
                <a:cxn ang="0">
                  <a:pos x="90" y="207"/>
                </a:cxn>
                <a:cxn ang="0">
                  <a:pos x="50" y="123"/>
                </a:cxn>
                <a:cxn ang="0">
                  <a:pos x="6" y="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w="9525">
              <a:noFill/>
              <a:round/>
              <a:headEnd/>
              <a:tailEnd/>
            </a:ln>
          </p:spPr>
          <p:txBody>
            <a:bodyPr/>
            <a:lstStyle/>
            <a:p>
              <a:endParaRPr lang="tr-TR"/>
            </a:p>
          </p:txBody>
        </p:sp>
        <p:sp>
          <p:nvSpPr>
            <p:cNvPr id="1037" name="Freeform 30"/>
            <p:cNvSpPr>
              <a:spLocks/>
            </p:cNvSpPr>
            <p:nvPr/>
          </p:nvSpPr>
          <p:spPr bwMode="auto">
            <a:xfrm>
              <a:off x="7037388" y="3811588"/>
              <a:ext cx="457200" cy="1852613"/>
            </a:xfrm>
            <a:custGeom>
              <a:avLst/>
              <a:gdLst/>
              <a:ahLst/>
              <a:cxnLst>
                <a:cxn ang="0">
                  <a:pos x="101" y="409"/>
                </a:cxn>
                <a:cxn ang="0">
                  <a:pos x="78" y="344"/>
                </a:cxn>
                <a:cxn ang="0">
                  <a:pos x="29" y="151"/>
                </a:cxn>
                <a:cxn ang="0">
                  <a:pos x="13" y="53"/>
                </a:cxn>
                <a:cxn ang="0">
                  <a:pos x="0" y="0"/>
                </a:cxn>
                <a:cxn ang="0">
                  <a:pos x="21" y="152"/>
                </a:cxn>
                <a:cxn ang="0">
                  <a:pos x="69" y="347"/>
                </a:cxn>
                <a:cxn ang="0">
                  <a:pos x="103" y="441"/>
                </a:cxn>
                <a:cxn ang="0">
                  <a:pos x="115" y="467"/>
                </a:cxn>
                <a:cxn ang="0">
                  <a:pos x="112" y="458"/>
                </a:cxn>
                <a:cxn ang="0">
                  <a:pos x="101" y="409"/>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w="9525">
              <a:noFill/>
              <a:round/>
              <a:headEnd/>
              <a:tailEnd/>
            </a:ln>
          </p:spPr>
          <p:txBody>
            <a:bodyPr/>
            <a:lstStyle/>
            <a:p>
              <a:endParaRPr lang="tr-TR"/>
            </a:p>
          </p:txBody>
        </p:sp>
        <p:sp>
          <p:nvSpPr>
            <p:cNvPr id="1038" name="Freeform 31"/>
            <p:cNvSpPr>
              <a:spLocks/>
            </p:cNvSpPr>
            <p:nvPr/>
          </p:nvSpPr>
          <p:spPr bwMode="auto">
            <a:xfrm>
              <a:off x="6992938" y="1263650"/>
              <a:ext cx="144463" cy="2508250"/>
            </a:xfrm>
            <a:custGeom>
              <a:avLst/>
              <a:gdLst/>
              <a:ahLst/>
              <a:cxnLst>
                <a:cxn ang="0">
                  <a:pos x="17" y="633"/>
                </a:cxn>
                <a:cxn ang="0">
                  <a:pos x="13" y="597"/>
                </a:cxn>
                <a:cxn ang="0">
                  <a:pos x="5" y="398"/>
                </a:cxn>
                <a:cxn ang="0">
                  <a:pos x="13" y="198"/>
                </a:cxn>
                <a:cxn ang="0">
                  <a:pos x="22" y="99"/>
                </a:cxn>
                <a:cxn ang="0">
                  <a:pos x="36" y="0"/>
                </a:cxn>
                <a:cxn ang="0">
                  <a:pos x="35" y="0"/>
                </a:cxn>
                <a:cxn ang="0">
                  <a:pos x="20" y="99"/>
                </a:cxn>
                <a:cxn ang="0">
                  <a:pos x="10" y="198"/>
                </a:cxn>
                <a:cxn ang="0">
                  <a:pos x="1" y="398"/>
                </a:cxn>
                <a:cxn ang="0">
                  <a:pos x="7" y="589"/>
                </a:cxn>
                <a:cxn ang="0">
                  <a:pos x="16" y="632"/>
                </a:cxn>
                <a:cxn ang="0">
                  <a:pos x="17" y="633"/>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w="9525">
              <a:noFill/>
              <a:round/>
              <a:headEnd/>
              <a:tailEnd/>
            </a:ln>
          </p:spPr>
          <p:txBody>
            <a:bodyPr/>
            <a:lstStyle/>
            <a:p>
              <a:endParaRPr lang="tr-TR"/>
            </a:p>
          </p:txBody>
        </p:sp>
        <p:sp>
          <p:nvSpPr>
            <p:cNvPr id="1039" name="Freeform 32"/>
            <p:cNvSpPr>
              <a:spLocks/>
            </p:cNvSpPr>
            <p:nvPr/>
          </p:nvSpPr>
          <p:spPr bwMode="auto">
            <a:xfrm>
              <a:off x="7526338" y="5640388"/>
              <a:ext cx="111125" cy="233363"/>
            </a:xfrm>
            <a:custGeom>
              <a:avLst/>
              <a:gdLst/>
              <a:ahLst/>
              <a:cxnLst>
                <a:cxn ang="0">
                  <a:pos x="22" y="59"/>
                </a:cxn>
                <a:cxn ang="0">
                  <a:pos x="28" y="59"/>
                </a:cxn>
                <a:cxn ang="0">
                  <a:pos x="0" y="0"/>
                </a:cxn>
                <a:cxn ang="0">
                  <a:pos x="22" y="59"/>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w="9525">
              <a:noFill/>
              <a:round/>
              <a:headEnd/>
              <a:tailEnd/>
            </a:ln>
          </p:spPr>
          <p:txBody>
            <a:bodyPr/>
            <a:lstStyle/>
            <a:p>
              <a:endParaRPr lang="tr-TR"/>
            </a:p>
          </p:txBody>
        </p:sp>
        <p:sp>
          <p:nvSpPr>
            <p:cNvPr id="1040" name="Freeform 33"/>
            <p:cNvSpPr>
              <a:spLocks/>
            </p:cNvSpPr>
            <p:nvPr/>
          </p:nvSpPr>
          <p:spPr bwMode="auto">
            <a:xfrm>
              <a:off x="7021513" y="3598863"/>
              <a:ext cx="68263" cy="423863"/>
            </a:xfrm>
            <a:custGeom>
              <a:avLst/>
              <a:gdLst/>
              <a:ahLst/>
              <a:cxnLst>
                <a:cxn ang="0">
                  <a:pos x="4" y="54"/>
                </a:cxn>
                <a:cxn ang="0">
                  <a:pos x="17" y="107"/>
                </a:cxn>
                <a:cxn ang="0">
                  <a:pos x="10" y="44"/>
                </a:cxn>
                <a:cxn ang="0">
                  <a:pos x="9" y="43"/>
                </a:cxn>
                <a:cxn ang="0">
                  <a:pos x="0" y="0"/>
                </a:cxn>
                <a:cxn ang="0">
                  <a:pos x="0" y="8"/>
                </a:cxn>
                <a:cxn ang="0">
                  <a:pos x="4" y="54"/>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w="9525">
              <a:noFill/>
              <a:round/>
              <a:headEnd/>
              <a:tailEnd/>
            </a:ln>
          </p:spPr>
          <p:txBody>
            <a:bodyPr/>
            <a:lstStyle/>
            <a:p>
              <a:endParaRPr lang="tr-TR"/>
            </a:p>
          </p:txBody>
        </p:sp>
        <p:sp>
          <p:nvSpPr>
            <p:cNvPr id="1041" name="Freeform 34"/>
            <p:cNvSpPr>
              <a:spLocks/>
            </p:cNvSpPr>
            <p:nvPr/>
          </p:nvSpPr>
          <p:spPr bwMode="auto">
            <a:xfrm>
              <a:off x="7412038" y="2801938"/>
              <a:ext cx="1168400" cy="2251075"/>
            </a:xfrm>
            <a:custGeom>
              <a:avLst/>
              <a:gdLst/>
              <a:ahLst/>
              <a:cxnLst>
                <a:cxn ang="0">
                  <a:pos x="8" y="553"/>
                </a:cxn>
                <a:cxn ang="0">
                  <a:pos x="35" y="397"/>
                </a:cxn>
                <a:cxn ang="0">
                  <a:pos x="99" y="252"/>
                </a:cxn>
                <a:cxn ang="0">
                  <a:pos x="187" y="119"/>
                </a:cxn>
                <a:cxn ang="0">
                  <a:pos x="238" y="58"/>
                </a:cxn>
                <a:cxn ang="0">
                  <a:pos x="265" y="28"/>
                </a:cxn>
                <a:cxn ang="0">
                  <a:pos x="294" y="0"/>
                </a:cxn>
                <a:cxn ang="0">
                  <a:pos x="293" y="0"/>
                </a:cxn>
                <a:cxn ang="0">
                  <a:pos x="264" y="27"/>
                </a:cxn>
                <a:cxn ang="0">
                  <a:pos x="237" y="56"/>
                </a:cxn>
                <a:cxn ang="0">
                  <a:pos x="185" y="117"/>
                </a:cxn>
                <a:cxn ang="0">
                  <a:pos x="95" y="249"/>
                </a:cxn>
                <a:cxn ang="0">
                  <a:pos x="30" y="396"/>
                </a:cxn>
                <a:cxn ang="0">
                  <a:pos x="0" y="549"/>
                </a:cxn>
                <a:cxn ang="0">
                  <a:pos x="7" y="568"/>
                </a:cxn>
                <a:cxn ang="0">
                  <a:pos x="8" y="553"/>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w="9525">
              <a:noFill/>
              <a:round/>
              <a:headEnd/>
              <a:tailEnd/>
            </a:ln>
          </p:spPr>
          <p:txBody>
            <a:bodyPr/>
            <a:lstStyle/>
            <a:p>
              <a:endParaRPr lang="tr-TR"/>
            </a:p>
          </p:txBody>
        </p:sp>
        <p:sp>
          <p:nvSpPr>
            <p:cNvPr id="1042" name="Freeform 35"/>
            <p:cNvSpPr>
              <a:spLocks/>
            </p:cNvSpPr>
            <p:nvPr/>
          </p:nvSpPr>
          <p:spPr bwMode="auto">
            <a:xfrm>
              <a:off x="7494588" y="5664200"/>
              <a:ext cx="100013" cy="209550"/>
            </a:xfrm>
            <a:custGeom>
              <a:avLst/>
              <a:gdLst/>
              <a:ahLst/>
              <a:cxnLst>
                <a:cxn ang="0">
                  <a:pos x="0" y="0"/>
                </a:cxn>
                <a:cxn ang="0">
                  <a:pos x="19" y="53"/>
                </a:cxn>
                <a:cxn ang="0">
                  <a:pos x="25" y="53"/>
                </a:cxn>
                <a:cxn ang="0">
                  <a:pos x="0" y="0"/>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w="9525">
              <a:noFill/>
              <a:round/>
              <a:headEnd/>
              <a:tailEnd/>
            </a:ln>
          </p:spPr>
          <p:txBody>
            <a:bodyPr/>
            <a:lstStyle/>
            <a:p>
              <a:endParaRPr lang="tr-TR"/>
            </a:p>
          </p:txBody>
        </p:sp>
        <p:sp>
          <p:nvSpPr>
            <p:cNvPr id="1043" name="Freeform 36"/>
            <p:cNvSpPr>
              <a:spLocks/>
            </p:cNvSpPr>
            <p:nvPr/>
          </p:nvSpPr>
          <p:spPr bwMode="auto">
            <a:xfrm>
              <a:off x="7412038" y="5081588"/>
              <a:ext cx="114300" cy="558800"/>
            </a:xfrm>
            <a:custGeom>
              <a:avLst/>
              <a:gdLst/>
              <a:ahLst/>
              <a:cxnLst>
                <a:cxn ang="0">
                  <a:pos x="0" y="0"/>
                </a:cxn>
                <a:cxn ang="0">
                  <a:pos x="7" y="89"/>
                </a:cxn>
                <a:cxn ang="0">
                  <a:pos x="18" y="117"/>
                </a:cxn>
                <a:cxn ang="0">
                  <a:pos x="29" y="141"/>
                </a:cxn>
                <a:cxn ang="0">
                  <a:pos x="27" y="135"/>
                </a:cxn>
                <a:cxn ang="0">
                  <a:pos x="8" y="22"/>
                </a:cxn>
                <a:cxn ang="0">
                  <a:pos x="4" y="11"/>
                </a:cxn>
                <a:cxn ang="0">
                  <a:pos x="0" y="0"/>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w="9525">
              <a:noFill/>
              <a:round/>
              <a:headEnd/>
              <a:tailEnd/>
            </a:ln>
          </p:spPr>
          <p:txBody>
            <a:bodyPr/>
            <a:lstStyle/>
            <a:p>
              <a:endParaRPr lang="tr-TR"/>
            </a:p>
          </p:txBody>
        </p:sp>
        <p:sp>
          <p:nvSpPr>
            <p:cNvPr id="1044" name="Freeform 37"/>
            <p:cNvSpPr>
              <a:spLocks/>
            </p:cNvSpPr>
            <p:nvPr/>
          </p:nvSpPr>
          <p:spPr bwMode="auto">
            <a:xfrm>
              <a:off x="7412038" y="4978400"/>
              <a:ext cx="31750" cy="188913"/>
            </a:xfrm>
            <a:custGeom>
              <a:avLst/>
              <a:gdLst/>
              <a:ahLst/>
              <a:cxnLst>
                <a:cxn ang="0">
                  <a:pos x="0" y="26"/>
                </a:cxn>
                <a:cxn ang="0">
                  <a:pos x="4" y="37"/>
                </a:cxn>
                <a:cxn ang="0">
                  <a:pos x="8" y="48"/>
                </a:cxn>
                <a:cxn ang="0">
                  <a:pos x="7" y="19"/>
                </a:cxn>
                <a:cxn ang="0">
                  <a:pos x="0" y="0"/>
                </a:cxn>
                <a:cxn ang="0">
                  <a:pos x="0" y="4"/>
                </a:cxn>
                <a:cxn ang="0">
                  <a:pos x="0" y="26"/>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w="9525">
              <a:noFill/>
              <a:round/>
              <a:headEnd/>
              <a:tailEnd/>
            </a:ln>
          </p:spPr>
          <p:txBody>
            <a:bodyPr/>
            <a:lstStyle/>
            <a:p>
              <a:endParaRPr lang="tr-TR"/>
            </a:p>
          </p:txBody>
        </p:sp>
        <p:sp>
          <p:nvSpPr>
            <p:cNvPr id="1045" name="Freeform 38"/>
            <p:cNvSpPr>
              <a:spLocks/>
            </p:cNvSpPr>
            <p:nvPr/>
          </p:nvSpPr>
          <p:spPr bwMode="auto">
            <a:xfrm>
              <a:off x="7439026" y="5434013"/>
              <a:ext cx="174625" cy="439738"/>
            </a:xfrm>
            <a:custGeom>
              <a:avLst/>
              <a:gdLst/>
              <a:ahLst/>
              <a:cxnLst>
                <a:cxn ang="0">
                  <a:pos x="11" y="28"/>
                </a:cxn>
                <a:cxn ang="0">
                  <a:pos x="0" y="0"/>
                </a:cxn>
                <a:cxn ang="0">
                  <a:pos x="11" y="49"/>
                </a:cxn>
                <a:cxn ang="0">
                  <a:pos x="14" y="58"/>
                </a:cxn>
                <a:cxn ang="0">
                  <a:pos x="39" y="111"/>
                </a:cxn>
                <a:cxn ang="0">
                  <a:pos x="44" y="111"/>
                </a:cxn>
                <a:cxn ang="0">
                  <a:pos x="22" y="52"/>
                </a:cxn>
                <a:cxn ang="0">
                  <a:pos x="11" y="28"/>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w="9525">
              <a:noFill/>
              <a:round/>
              <a:headEnd/>
              <a:tailEnd/>
            </a:ln>
          </p:spPr>
          <p:txBody>
            <a:bodyPr/>
            <a:lstStyle/>
            <a:p>
              <a:endParaRPr lang="tr-TR"/>
            </a:p>
          </p:txBody>
        </p:sp>
      </p:grpSp>
      <p:sp>
        <p:nvSpPr>
          <p:cNvPr id="62" name="Rectangle 61"/>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1944688" y="623888"/>
            <a:ext cx="6589712" cy="1281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başlık stili için tıklatın</a:t>
            </a:r>
            <a:endParaRPr lang="en-US" smtClean="0"/>
          </a:p>
        </p:txBody>
      </p:sp>
      <p:sp>
        <p:nvSpPr>
          <p:cNvPr id="1030" name="Text Placeholder 2"/>
          <p:cNvSpPr>
            <a:spLocks noGrp="1"/>
          </p:cNvSpPr>
          <p:nvPr>
            <p:ph type="body" idx="1"/>
          </p:nvPr>
        </p:nvSpPr>
        <p:spPr bwMode="auto">
          <a:xfrm>
            <a:off x="1943100" y="2133600"/>
            <a:ext cx="65913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4" name="Date Placeholder 3"/>
          <p:cNvSpPr>
            <a:spLocks noGrp="1"/>
          </p:cNvSpPr>
          <p:nvPr>
            <p:ph type="dt" sz="half" idx="2"/>
          </p:nvPr>
        </p:nvSpPr>
        <p:spPr>
          <a:xfrm>
            <a:off x="7772400" y="6135688"/>
            <a:ext cx="766763" cy="369887"/>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tr-TR" altLang="tr-TR"/>
          </a:p>
        </p:txBody>
      </p:sp>
      <p:sp>
        <p:nvSpPr>
          <p:cNvPr id="5" name="Footer Placeholder 4"/>
          <p:cNvSpPr>
            <a:spLocks noGrp="1"/>
          </p:cNvSpPr>
          <p:nvPr>
            <p:ph type="ftr" sz="quarter" idx="3"/>
          </p:nvPr>
        </p:nvSpPr>
        <p:spPr>
          <a:xfrm>
            <a:off x="1943100" y="6135688"/>
            <a:ext cx="57165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tr-TR" altLang="tr-TR"/>
          </a:p>
        </p:txBody>
      </p:sp>
      <p:sp>
        <p:nvSpPr>
          <p:cNvPr id="6" name="Slide Number Placeholder 5"/>
          <p:cNvSpPr>
            <a:spLocks noGrp="1"/>
          </p:cNvSpPr>
          <p:nvPr>
            <p:ph type="sldNum" sz="quarter" idx="4"/>
          </p:nvPr>
        </p:nvSpPr>
        <p:spPr bwMode="gray">
          <a:xfrm>
            <a:off x="511175" y="787400"/>
            <a:ext cx="585788" cy="365125"/>
          </a:xfrm>
          <a:prstGeom prst="rect">
            <a:avLst/>
          </a:prstGeom>
        </p:spPr>
        <p:txBody>
          <a:bodyPr vert="horz" wrap="square" lIns="91440" tIns="45720" rIns="91440" bIns="45720" numCol="1" anchor="ctr" anchorCtr="0" compatLnSpc="1">
            <a:prstTxWarp prst="textNoShape">
              <a:avLst/>
            </a:prstTxWarp>
          </a:bodyPr>
          <a:lstStyle>
            <a:lvl1pPr algn="r">
              <a:defRPr sz="2000">
                <a:solidFill>
                  <a:srgbClr val="FEFFFF"/>
                </a:solidFill>
              </a:defRPr>
            </a:lvl1pPr>
          </a:lstStyle>
          <a:p>
            <a:fld id="{4CAE70A9-BC20-4F43-A2F1-A3920C098419}"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4319" r:id="rId1"/>
    <p:sldLayoutId id="2147484320" r:id="rId2"/>
    <p:sldLayoutId id="2147484321" r:id="rId3"/>
    <p:sldLayoutId id="2147484322" r:id="rId4"/>
    <p:sldLayoutId id="2147484323" r:id="rId5"/>
    <p:sldLayoutId id="2147484324" r:id="rId6"/>
    <p:sldLayoutId id="2147484325" r:id="rId7"/>
    <p:sldLayoutId id="2147484326" r:id="rId8"/>
    <p:sldLayoutId id="2147484327" r:id="rId9"/>
    <p:sldLayoutId id="2147484328" r:id="rId10"/>
    <p:sldLayoutId id="2147484329" r:id="rId11"/>
    <p:sldLayoutId id="2147484330" r:id="rId12"/>
    <p:sldLayoutId id="2147484331" r:id="rId13"/>
    <p:sldLayoutId id="2147484332" r:id="rId14"/>
    <p:sldLayoutId id="2147484333" r:id="rId15"/>
    <p:sldLayoutId id="2147484334" r:id="rId16"/>
    <p:sldLayoutId id="2147484335" r:id="rId17"/>
  </p:sldLayoutIdLst>
  <p:txStyles>
    <p:titleStyle>
      <a:lvl1pPr algn="l" defTabSz="457200" rtl="0" fontAlgn="base">
        <a:spcBef>
          <a:spcPct val="0"/>
        </a:spcBef>
        <a:spcAft>
          <a:spcPct val="0"/>
        </a:spcAft>
        <a:defRPr sz="3600" kern="1200">
          <a:solidFill>
            <a:srgbClr val="262626"/>
          </a:solidFill>
          <a:latin typeface="+mj-lt"/>
          <a:ea typeface="+mj-ea"/>
          <a:cs typeface="+mj-cs"/>
        </a:defRPr>
      </a:lvl1pPr>
      <a:lvl2pPr algn="l" defTabSz="457200" rtl="0" fontAlgn="base">
        <a:spcBef>
          <a:spcPct val="0"/>
        </a:spcBef>
        <a:spcAft>
          <a:spcPct val="0"/>
        </a:spcAft>
        <a:defRPr sz="3600">
          <a:solidFill>
            <a:srgbClr val="262626"/>
          </a:solidFill>
          <a:latin typeface="Century Gothic" pitchFamily="34" charset="0"/>
        </a:defRPr>
      </a:lvl2pPr>
      <a:lvl3pPr algn="l" defTabSz="457200" rtl="0" fontAlgn="base">
        <a:spcBef>
          <a:spcPct val="0"/>
        </a:spcBef>
        <a:spcAft>
          <a:spcPct val="0"/>
        </a:spcAft>
        <a:defRPr sz="3600">
          <a:solidFill>
            <a:srgbClr val="262626"/>
          </a:solidFill>
          <a:latin typeface="Century Gothic" pitchFamily="34" charset="0"/>
        </a:defRPr>
      </a:lvl3pPr>
      <a:lvl4pPr algn="l" defTabSz="457200" rtl="0" fontAlgn="base">
        <a:spcBef>
          <a:spcPct val="0"/>
        </a:spcBef>
        <a:spcAft>
          <a:spcPct val="0"/>
        </a:spcAft>
        <a:defRPr sz="3600">
          <a:solidFill>
            <a:srgbClr val="262626"/>
          </a:solidFill>
          <a:latin typeface="Century Gothic" pitchFamily="34" charset="0"/>
        </a:defRPr>
      </a:lvl4pPr>
      <a:lvl5pPr algn="l" defTabSz="457200" rtl="0" fontAlgn="base">
        <a:spcBef>
          <a:spcPct val="0"/>
        </a:spcBef>
        <a:spcAft>
          <a:spcPct val="0"/>
        </a:spcAft>
        <a:defRPr sz="3600">
          <a:solidFill>
            <a:srgbClr val="262626"/>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anadolusigorta.com.tr/kaza/aile/r1.jpg" TargetMode="Externa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7D432384-BD61-4E94-9FE7-DE4C60675BA9}"/>
              </a:ext>
            </a:extLst>
          </p:cNvPr>
          <p:cNvSpPr>
            <a:spLocks noGrp="1" noChangeArrowheads="1"/>
          </p:cNvSpPr>
          <p:nvPr>
            <p:ph type="ctrTitle"/>
          </p:nvPr>
        </p:nvSpPr>
        <p:spPr>
          <a:xfrm>
            <a:off x="611188" y="3213100"/>
            <a:ext cx="7850187" cy="1368425"/>
          </a:xfrm>
        </p:spPr>
        <p:txBody>
          <a:bodyPr rtlCol="0">
            <a:normAutofit fontScale="90000"/>
          </a:bodyPr>
          <a:lstStyle/>
          <a:p>
            <a:pPr fontAlgn="auto">
              <a:lnSpc>
                <a:spcPct val="120000"/>
              </a:lnSpc>
              <a:spcAft>
                <a:spcPts val="0"/>
              </a:spcAft>
              <a:defRPr/>
            </a:pPr>
            <a:r>
              <a:rPr lang="tr-TR" altLang="tr-TR" sz="3600" b="1" dirty="0">
                <a:solidFill>
                  <a:schemeClr val="tx1">
                    <a:lumMod val="85000"/>
                    <a:lumOff val="15000"/>
                  </a:schemeClr>
                </a:solidFill>
                <a:latin typeface="Comic Sans MS" panose="030F0702030302020204" pitchFamily="66" charset="0"/>
              </a:rPr>
              <a:t>ERGENLİK </a:t>
            </a:r>
            <a:br>
              <a:rPr lang="tr-TR" altLang="tr-TR" sz="3600" b="1" dirty="0">
                <a:solidFill>
                  <a:schemeClr val="tx1">
                    <a:lumMod val="85000"/>
                    <a:lumOff val="15000"/>
                  </a:schemeClr>
                </a:solidFill>
                <a:latin typeface="Comic Sans MS" panose="030F0702030302020204" pitchFamily="66" charset="0"/>
              </a:rPr>
            </a:br>
            <a:r>
              <a:rPr lang="tr-TR" altLang="tr-TR" sz="3600" b="1" dirty="0">
                <a:solidFill>
                  <a:schemeClr val="tx1">
                    <a:lumMod val="85000"/>
                    <a:lumOff val="15000"/>
                  </a:schemeClr>
                </a:solidFill>
                <a:latin typeface="Comic Sans MS" panose="030F0702030302020204" pitchFamily="66" charset="0"/>
              </a:rPr>
              <a:t> </a:t>
            </a:r>
            <a:br>
              <a:rPr lang="tr-TR" altLang="tr-TR" sz="3600" b="1" dirty="0">
                <a:solidFill>
                  <a:schemeClr val="tx1">
                    <a:lumMod val="85000"/>
                    <a:lumOff val="15000"/>
                  </a:schemeClr>
                </a:solidFill>
                <a:latin typeface="Comic Sans MS" panose="030F0702030302020204" pitchFamily="66" charset="0"/>
              </a:rPr>
            </a:br>
            <a:r>
              <a:rPr lang="tr-TR" altLang="tr-TR" sz="3600" b="1" dirty="0">
                <a:solidFill>
                  <a:schemeClr val="tx1">
                    <a:lumMod val="85000"/>
                    <a:lumOff val="15000"/>
                  </a:schemeClr>
                </a:solidFill>
                <a:latin typeface="Comic Sans MS" panose="030F0702030302020204" pitchFamily="66" charset="0"/>
              </a:rPr>
              <a:t>ERGENLİKTE  İLETİŞİM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idx="1"/>
          </p:nvPr>
        </p:nvSpPr>
        <p:spPr>
          <a:xfrm>
            <a:off x="1943100" y="2133600"/>
            <a:ext cx="6591300" cy="3778250"/>
          </a:xfrm>
        </p:spPr>
        <p:txBody>
          <a:bodyPr/>
          <a:lstStyle/>
          <a:p>
            <a:pPr>
              <a:buFontTx/>
              <a:buNone/>
            </a:pPr>
            <a:endParaRPr lang="tr-TR" altLang="tr-TR" smtClean="0"/>
          </a:p>
          <a:p>
            <a:endParaRPr lang="tr-TR" altLang="tr-TR" smtClean="0"/>
          </a:p>
        </p:txBody>
      </p:sp>
      <p:sp>
        <p:nvSpPr>
          <p:cNvPr id="28676" name="Text Box 4">
            <a:extLst>
              <a:ext uri="{FF2B5EF4-FFF2-40B4-BE49-F238E27FC236}">
                <a16:creationId xmlns:a16="http://schemas.microsoft.com/office/drawing/2014/main" xmlns="" id="{AA671D14-B5CE-4C0F-85B5-EB0804B90160}"/>
              </a:ext>
            </a:extLst>
          </p:cNvPr>
          <p:cNvSpPr txBox="1">
            <a:spLocks noChangeArrowheads="1"/>
          </p:cNvSpPr>
          <p:nvPr/>
        </p:nvSpPr>
        <p:spPr bwMode="auto">
          <a:xfrm>
            <a:off x="250825" y="1700213"/>
            <a:ext cx="8777288" cy="4921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lnSpc>
                <a:spcPct val="110000"/>
              </a:lnSpc>
              <a:buClr>
                <a:schemeClr val="hlink"/>
              </a:buClr>
              <a:buFontTx/>
              <a:buChar char="•"/>
              <a:defRPr/>
            </a:pPr>
            <a:r>
              <a:rPr lang="tr-TR" altLang="tr-TR" sz="3200" b="0">
                <a:solidFill>
                  <a:schemeClr val="tx1"/>
                </a:solidFill>
                <a:effectLst>
                  <a:outerShdw blurRad="38100" dist="38100" dir="2700000" algn="tl">
                    <a:srgbClr val="000000"/>
                  </a:outerShdw>
                </a:effectLst>
              </a:rPr>
              <a:t>Fiziksel gelişim hemen hemen tamamlanmıştır.   </a:t>
            </a:r>
          </a:p>
          <a:p>
            <a:pPr eaLnBrk="1" hangingPunct="1">
              <a:lnSpc>
                <a:spcPct val="110000"/>
              </a:lnSpc>
              <a:buClr>
                <a:schemeClr val="hlink"/>
              </a:buClr>
              <a:buFontTx/>
              <a:buChar char="•"/>
              <a:defRPr/>
            </a:pPr>
            <a:r>
              <a:rPr lang="tr-TR" altLang="tr-TR" sz="3200" b="0">
                <a:solidFill>
                  <a:schemeClr val="tx1"/>
                </a:solidFill>
                <a:effectLst>
                  <a:outerShdw blurRad="38100" dist="38100" dir="2700000" algn="tl">
                    <a:srgbClr val="000000"/>
                  </a:outerShdw>
                </a:effectLst>
              </a:rPr>
              <a:t>Fiziksel büyüme yavaşlar. </a:t>
            </a:r>
          </a:p>
          <a:p>
            <a:pPr eaLnBrk="1" hangingPunct="1">
              <a:lnSpc>
                <a:spcPct val="110000"/>
              </a:lnSpc>
              <a:buClr>
                <a:schemeClr val="hlink"/>
              </a:buClr>
              <a:buFontTx/>
              <a:buChar char="•"/>
              <a:defRPr/>
            </a:pPr>
            <a:r>
              <a:rPr lang="tr-TR" altLang="tr-TR" sz="3200" b="0">
                <a:solidFill>
                  <a:schemeClr val="tx1"/>
                </a:solidFill>
                <a:effectLst>
                  <a:outerShdw blurRad="38100" dist="38100" dir="2700000" algn="tl">
                    <a:srgbClr val="000000"/>
                  </a:outerShdw>
                </a:effectLst>
              </a:rPr>
              <a:t>Arkadaşları ile beraber olma ihtiyacı devam etmektedir. </a:t>
            </a:r>
          </a:p>
          <a:p>
            <a:pPr eaLnBrk="1" hangingPunct="1">
              <a:lnSpc>
                <a:spcPct val="110000"/>
              </a:lnSpc>
              <a:buClr>
                <a:schemeClr val="hlink"/>
              </a:buClr>
              <a:buFontTx/>
              <a:buChar char="•"/>
              <a:defRPr/>
            </a:pPr>
            <a:r>
              <a:rPr lang="tr-TR" altLang="tr-TR" sz="3200" b="0">
                <a:solidFill>
                  <a:schemeClr val="tx1"/>
                </a:solidFill>
                <a:effectLst>
                  <a:outerShdw blurRad="38100" dist="38100" dir="2700000" algn="tl">
                    <a:srgbClr val="000000"/>
                  </a:outerShdw>
                </a:effectLst>
              </a:rPr>
              <a:t>Toplum yaşadığı çevre ve okulca kabul görmek ister.</a:t>
            </a:r>
          </a:p>
          <a:p>
            <a:pPr eaLnBrk="1" hangingPunct="1">
              <a:lnSpc>
                <a:spcPct val="110000"/>
              </a:lnSpc>
              <a:buClr>
                <a:schemeClr val="hlink"/>
              </a:buClr>
              <a:buFontTx/>
              <a:buChar char="•"/>
              <a:defRPr/>
            </a:pPr>
            <a:r>
              <a:rPr lang="tr-TR" altLang="tr-TR" sz="3200" b="0">
                <a:solidFill>
                  <a:schemeClr val="tx1"/>
                </a:solidFill>
                <a:effectLst>
                  <a:outerShdw blurRad="38100" dist="38100" dir="2700000" algn="tl">
                    <a:srgbClr val="000000"/>
                  </a:outerShdw>
                </a:effectLst>
              </a:rPr>
              <a:t>Düşüncelerine ve duygularına aileleri tarafından saygı duyulması ihtiyacındadırlar.</a:t>
            </a:r>
          </a:p>
        </p:txBody>
      </p:sp>
      <p:sp>
        <p:nvSpPr>
          <p:cNvPr id="28677" name="AutoShape 5">
            <a:extLst>
              <a:ext uri="{FF2B5EF4-FFF2-40B4-BE49-F238E27FC236}">
                <a16:creationId xmlns:a16="http://schemas.microsoft.com/office/drawing/2014/main" xmlns="" id="{D465DA57-D432-4739-B510-B8568A60483D}"/>
              </a:ext>
            </a:extLst>
          </p:cNvPr>
          <p:cNvSpPr>
            <a:spLocks noChangeArrowheads="1"/>
          </p:cNvSpPr>
          <p:nvPr/>
        </p:nvSpPr>
        <p:spPr bwMode="auto">
          <a:xfrm>
            <a:off x="971550" y="0"/>
            <a:ext cx="6624638" cy="1274763"/>
          </a:xfrm>
          <a:prstGeom prst="irregularSeal1">
            <a:avLst/>
          </a:prstGeom>
          <a:solidFill>
            <a:srgbClr val="00FFFF"/>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defRPr/>
            </a:pPr>
            <a:r>
              <a:rPr lang="tr-TR" altLang="tr-TR" sz="3200" b="0">
                <a:solidFill>
                  <a:srgbClr val="FF3300"/>
                </a:solidFill>
                <a:effectLst>
                  <a:outerShdw blurRad="38100" dist="38100" dir="2700000" algn="tl">
                    <a:srgbClr val="000000"/>
                  </a:outerShdw>
                </a:effectLst>
              </a:rPr>
              <a:t>SON DÖNEM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0" y="1773238"/>
            <a:ext cx="9144000" cy="4608512"/>
          </a:xfrm>
        </p:spPr>
        <p:txBody>
          <a:bodyPr/>
          <a:lstStyle/>
          <a:p>
            <a:pPr>
              <a:buFontTx/>
              <a:buNone/>
            </a:pPr>
            <a:endParaRPr lang="tr-TR" altLang="tr-TR" sz="2800" smtClean="0"/>
          </a:p>
          <a:p>
            <a:pPr>
              <a:lnSpc>
                <a:spcPct val="105000"/>
              </a:lnSpc>
            </a:pPr>
            <a:r>
              <a:rPr lang="tr-TR" altLang="tr-TR" smtClean="0">
                <a:latin typeface="Comic Sans MS" pitchFamily="66" charset="0"/>
              </a:rPr>
              <a:t>Çocukta yeni bir tip meydana gelir. Boy uzar, kas ve kemikler gelişir, sivilceler görülebilir. </a:t>
            </a:r>
          </a:p>
          <a:p>
            <a:pPr>
              <a:lnSpc>
                <a:spcPct val="105000"/>
              </a:lnSpc>
            </a:pPr>
            <a:r>
              <a:rPr lang="tr-TR" altLang="tr-TR" smtClean="0">
                <a:latin typeface="Comic Sans MS" pitchFamily="66" charset="0"/>
              </a:rPr>
              <a:t>Bedensel gelişime bağlı olarak bel ve bacak ağrıları görülebilir.</a:t>
            </a:r>
          </a:p>
          <a:p>
            <a:pPr>
              <a:lnSpc>
                <a:spcPct val="105000"/>
              </a:lnSpc>
            </a:pPr>
            <a:r>
              <a:rPr lang="tr-TR" altLang="tr-TR" smtClean="0">
                <a:latin typeface="Comic Sans MS" pitchFamily="66" charset="0"/>
              </a:rPr>
              <a:t>El ve ayaklardaki büyümeler sakarlıklara neden olabilir. </a:t>
            </a:r>
          </a:p>
        </p:txBody>
      </p:sp>
      <p:sp>
        <p:nvSpPr>
          <p:cNvPr id="20484" name="AutoShape 4">
            <a:extLst>
              <a:ext uri="{FF2B5EF4-FFF2-40B4-BE49-F238E27FC236}">
                <a16:creationId xmlns:a16="http://schemas.microsoft.com/office/drawing/2014/main" xmlns="" id="{AAE52217-0E87-4852-A619-0F6021DF9A0B}"/>
              </a:ext>
            </a:extLst>
          </p:cNvPr>
          <p:cNvSpPr>
            <a:spLocks noChangeArrowheads="1"/>
          </p:cNvSpPr>
          <p:nvPr/>
        </p:nvSpPr>
        <p:spPr bwMode="auto">
          <a:xfrm>
            <a:off x="1692275" y="620713"/>
            <a:ext cx="4679950" cy="1143000"/>
          </a:xfrm>
          <a:prstGeom prst="horizontalScroll">
            <a:avLst>
              <a:gd name="adj" fmla="val 12500"/>
            </a:avLst>
          </a:prstGeom>
          <a:solidFill>
            <a:srgbClr val="66FFFF"/>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defRPr/>
            </a:pPr>
            <a:r>
              <a:rPr lang="tr-TR" altLang="tr-TR" sz="3200" b="0">
                <a:solidFill>
                  <a:srgbClr val="FF3300"/>
                </a:solidFill>
                <a:effectLst>
                  <a:outerShdw blurRad="38100" dist="38100" dir="2700000" algn="tl">
                    <a:srgbClr val="000000"/>
                  </a:outerShdw>
                </a:effectLst>
              </a:rPr>
              <a:t>BEDENSEL GELİŞİM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idx="1"/>
          </p:nvPr>
        </p:nvSpPr>
        <p:spPr>
          <a:xfrm>
            <a:off x="250825" y="1916113"/>
            <a:ext cx="8642350" cy="4537075"/>
          </a:xfrm>
        </p:spPr>
        <p:txBody>
          <a:bodyPr/>
          <a:lstStyle/>
          <a:p>
            <a:pPr>
              <a:lnSpc>
                <a:spcPct val="110000"/>
              </a:lnSpc>
            </a:pPr>
            <a:r>
              <a:rPr lang="tr-TR" altLang="tr-TR" smtClean="0">
                <a:latin typeface="Comic Sans MS" pitchFamily="66" charset="0"/>
              </a:rPr>
              <a:t>Çocuk bu dönemde kendi vücudu ile ilgili bir imaj geliştirir. </a:t>
            </a:r>
          </a:p>
          <a:p>
            <a:pPr>
              <a:lnSpc>
                <a:spcPct val="110000"/>
              </a:lnSpc>
              <a:buFontTx/>
              <a:buNone/>
            </a:pPr>
            <a:r>
              <a:rPr lang="tr-TR" altLang="tr-TR" smtClean="0">
                <a:latin typeface="Comic Sans MS" pitchFamily="66" charset="0"/>
              </a:rPr>
              <a:t>   (Çok uzunum, çok şişmanım gibi)</a:t>
            </a:r>
          </a:p>
          <a:p>
            <a:pPr>
              <a:lnSpc>
                <a:spcPct val="110000"/>
              </a:lnSpc>
            </a:pPr>
            <a:r>
              <a:rPr lang="tr-TR" altLang="tr-TR" smtClean="0">
                <a:latin typeface="Comic Sans MS" pitchFamily="66" charset="0"/>
              </a:rPr>
              <a:t>Hem kendi vücudundaki hem de başkalarının vücudundaki değişikliklere dikkat eder.</a:t>
            </a:r>
          </a:p>
          <a:p>
            <a:pPr>
              <a:lnSpc>
                <a:spcPct val="110000"/>
              </a:lnSpc>
            </a:pPr>
            <a:endParaRPr lang="tr-TR" altLang="tr-TR" smtClean="0">
              <a:latin typeface="Comic Sans MS" pitchFamily="66" charset="0"/>
            </a:endParaRPr>
          </a:p>
        </p:txBody>
      </p:sp>
      <p:sp>
        <p:nvSpPr>
          <p:cNvPr id="34820" name="AutoShape 4">
            <a:extLst>
              <a:ext uri="{FF2B5EF4-FFF2-40B4-BE49-F238E27FC236}">
                <a16:creationId xmlns:a16="http://schemas.microsoft.com/office/drawing/2014/main" xmlns="" id="{E92B7B72-BA8A-420C-A1E4-4440BD52B878}"/>
              </a:ext>
            </a:extLst>
          </p:cNvPr>
          <p:cNvSpPr>
            <a:spLocks noChangeArrowheads="1"/>
          </p:cNvSpPr>
          <p:nvPr/>
        </p:nvSpPr>
        <p:spPr bwMode="auto">
          <a:xfrm>
            <a:off x="1692275" y="620713"/>
            <a:ext cx="4679950" cy="1143000"/>
          </a:xfrm>
          <a:prstGeom prst="horizontalScroll">
            <a:avLst>
              <a:gd name="adj" fmla="val 12500"/>
            </a:avLst>
          </a:prstGeom>
          <a:solidFill>
            <a:srgbClr val="66FFFF"/>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defRPr/>
            </a:pPr>
            <a:r>
              <a:rPr lang="tr-TR" altLang="tr-TR" sz="3200" b="0">
                <a:solidFill>
                  <a:srgbClr val="FF3300"/>
                </a:solidFill>
                <a:effectLst>
                  <a:outerShdw blurRad="38100" dist="38100" dir="2700000" algn="tl">
                    <a:srgbClr val="000000"/>
                  </a:outerShdw>
                </a:effectLst>
              </a:rPr>
              <a:t>BEDENSEL GELİŞİM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179388" y="1700213"/>
            <a:ext cx="8785225" cy="4681537"/>
          </a:xfrm>
        </p:spPr>
        <p:txBody>
          <a:bodyPr/>
          <a:lstStyle/>
          <a:p>
            <a:pPr>
              <a:buFontTx/>
              <a:buNone/>
            </a:pPr>
            <a:endParaRPr lang="tr-TR" altLang="tr-TR" smtClean="0"/>
          </a:p>
          <a:p>
            <a:pPr>
              <a:lnSpc>
                <a:spcPct val="110000"/>
              </a:lnSpc>
            </a:pPr>
            <a:r>
              <a:rPr lang="tr-TR" altLang="tr-TR" smtClean="0">
                <a:latin typeface="Comic Sans MS" pitchFamily="66" charset="0"/>
              </a:rPr>
              <a:t>Çocuk 11 yaşından sonra yetişkinler gibi mantıksal düşünme düzeyine erişir.</a:t>
            </a:r>
          </a:p>
          <a:p>
            <a:pPr>
              <a:lnSpc>
                <a:spcPct val="110000"/>
              </a:lnSpc>
            </a:pPr>
            <a:r>
              <a:rPr lang="tr-TR" altLang="tr-TR" smtClean="0">
                <a:latin typeface="Comic Sans MS" pitchFamily="66" charset="0"/>
              </a:rPr>
              <a:t>Bir sorunun çözümünde birçok faktörü görebilir ve ele alabilir.</a:t>
            </a:r>
          </a:p>
          <a:p>
            <a:pPr>
              <a:lnSpc>
                <a:spcPct val="110000"/>
              </a:lnSpc>
            </a:pPr>
            <a:r>
              <a:rPr lang="tr-TR" altLang="tr-TR" smtClean="0">
                <a:latin typeface="Comic Sans MS" pitchFamily="66" charset="0"/>
              </a:rPr>
              <a:t>Mizah ve espri anlayışı gelişmiştir.</a:t>
            </a:r>
          </a:p>
          <a:p>
            <a:endParaRPr lang="tr-TR" altLang="tr-TR" smtClean="0">
              <a:latin typeface="Comic Sans MS" pitchFamily="66" charset="0"/>
            </a:endParaRPr>
          </a:p>
        </p:txBody>
      </p:sp>
      <p:sp>
        <p:nvSpPr>
          <p:cNvPr id="30724" name="AutoShape 4">
            <a:extLst>
              <a:ext uri="{FF2B5EF4-FFF2-40B4-BE49-F238E27FC236}">
                <a16:creationId xmlns:a16="http://schemas.microsoft.com/office/drawing/2014/main" xmlns="" id="{2E4D30C5-5AEE-4F9F-8BD2-15F7CC42E9AF}"/>
              </a:ext>
            </a:extLst>
          </p:cNvPr>
          <p:cNvSpPr>
            <a:spLocks noChangeArrowheads="1"/>
          </p:cNvSpPr>
          <p:nvPr/>
        </p:nvSpPr>
        <p:spPr bwMode="auto">
          <a:xfrm>
            <a:off x="1692275" y="620713"/>
            <a:ext cx="4679950" cy="1143000"/>
          </a:xfrm>
          <a:prstGeom prst="horizontalScroll">
            <a:avLst>
              <a:gd name="adj" fmla="val 12500"/>
            </a:avLst>
          </a:prstGeom>
          <a:solidFill>
            <a:srgbClr val="66FFFF"/>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defRPr/>
            </a:pPr>
            <a:r>
              <a:rPr lang="tr-TR" altLang="tr-TR" sz="3200" b="0">
                <a:solidFill>
                  <a:srgbClr val="FF3300"/>
                </a:solidFill>
                <a:effectLst>
                  <a:outerShdw blurRad="38100" dist="38100" dir="2700000" algn="tl">
                    <a:srgbClr val="000000"/>
                  </a:outerShdw>
                </a:effectLst>
              </a:rPr>
              <a:t>ZİHİNSEL GELİŞİM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0" y="2060575"/>
            <a:ext cx="9144000" cy="4114800"/>
          </a:xfrm>
        </p:spPr>
        <p:txBody>
          <a:bodyPr/>
          <a:lstStyle/>
          <a:p>
            <a:pPr>
              <a:lnSpc>
                <a:spcPct val="110000"/>
              </a:lnSpc>
            </a:pPr>
            <a:r>
              <a:rPr lang="tr-TR" altLang="tr-TR" smtClean="0">
                <a:latin typeface="Comic Sans MS" pitchFamily="66" charset="0"/>
              </a:rPr>
              <a:t>Kendi kendisini çok eleştirir bu yüzdende herkes tarafından sürekli eleştirildiğini düşünür.</a:t>
            </a:r>
          </a:p>
          <a:p>
            <a:pPr>
              <a:lnSpc>
                <a:spcPct val="110000"/>
              </a:lnSpc>
            </a:pPr>
            <a:r>
              <a:rPr lang="tr-TR" altLang="tr-TR" smtClean="0">
                <a:latin typeface="Comic Sans MS" pitchFamily="66" charset="0"/>
              </a:rPr>
              <a:t>En doğrunun kendi düşüncesi olduğunu sanır.</a:t>
            </a:r>
          </a:p>
          <a:p>
            <a:pPr>
              <a:lnSpc>
                <a:spcPct val="110000"/>
              </a:lnSpc>
            </a:pPr>
            <a:r>
              <a:rPr lang="tr-TR" altLang="tr-TR" smtClean="0">
                <a:latin typeface="Comic Sans MS" pitchFamily="66" charset="0"/>
              </a:rPr>
              <a:t>Kontrolün kendi elinde olmasını ister, kontrolü elde ettiğinde ise nasıl kullanacağı konusunda güçlük çeker. </a:t>
            </a:r>
          </a:p>
          <a:p>
            <a:pPr>
              <a:lnSpc>
                <a:spcPct val="105000"/>
              </a:lnSpc>
            </a:pPr>
            <a:endParaRPr lang="tr-TR" altLang="tr-TR" smtClean="0"/>
          </a:p>
        </p:txBody>
      </p:sp>
      <p:sp>
        <p:nvSpPr>
          <p:cNvPr id="35844" name="AutoShape 4">
            <a:extLst>
              <a:ext uri="{FF2B5EF4-FFF2-40B4-BE49-F238E27FC236}">
                <a16:creationId xmlns:a16="http://schemas.microsoft.com/office/drawing/2014/main" xmlns="" id="{18E861F7-CC3A-4F1E-9CFC-89B7FAEEB15E}"/>
              </a:ext>
            </a:extLst>
          </p:cNvPr>
          <p:cNvSpPr>
            <a:spLocks noChangeArrowheads="1"/>
          </p:cNvSpPr>
          <p:nvPr/>
        </p:nvSpPr>
        <p:spPr bwMode="auto">
          <a:xfrm>
            <a:off x="1692275" y="404813"/>
            <a:ext cx="4679950" cy="1143000"/>
          </a:xfrm>
          <a:prstGeom prst="horizontalScroll">
            <a:avLst>
              <a:gd name="adj" fmla="val 12500"/>
            </a:avLst>
          </a:prstGeom>
          <a:solidFill>
            <a:srgbClr val="66FFFF"/>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defRPr/>
            </a:pPr>
            <a:r>
              <a:rPr lang="tr-TR" altLang="tr-TR" sz="3200" b="0">
                <a:solidFill>
                  <a:srgbClr val="FF3300"/>
                </a:solidFill>
                <a:effectLst>
                  <a:outerShdw blurRad="38100" dist="38100" dir="2700000" algn="tl">
                    <a:srgbClr val="000000"/>
                  </a:outerShdw>
                </a:effectLst>
              </a:rPr>
              <a:t>ZİHİNSEL GELİŞİM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noChangeArrowheads="1"/>
          </p:cNvSpPr>
          <p:nvPr>
            <p:ph idx="1"/>
          </p:nvPr>
        </p:nvSpPr>
        <p:spPr>
          <a:xfrm>
            <a:off x="179388" y="1125538"/>
            <a:ext cx="8713787" cy="4895850"/>
          </a:xfrm>
        </p:spPr>
        <p:txBody>
          <a:bodyPr/>
          <a:lstStyle/>
          <a:p>
            <a:pPr>
              <a:buFontTx/>
              <a:buNone/>
            </a:pPr>
            <a:endParaRPr lang="tr-TR" altLang="tr-TR" sz="2000" smtClean="0"/>
          </a:p>
          <a:p>
            <a:pPr>
              <a:buFontTx/>
              <a:buNone/>
            </a:pPr>
            <a:endParaRPr lang="tr-TR" altLang="tr-TR" sz="2000" smtClean="0"/>
          </a:p>
          <a:p>
            <a:pPr>
              <a:lnSpc>
                <a:spcPct val="110000"/>
              </a:lnSpc>
            </a:pPr>
            <a:r>
              <a:rPr lang="tr-TR" altLang="tr-TR" smtClean="0">
                <a:latin typeface="Comic Sans MS" pitchFamily="66" charset="0"/>
              </a:rPr>
              <a:t>Ergen toplumda saygınlık kazanmak ve statü sahibi olmak ister.</a:t>
            </a:r>
          </a:p>
          <a:p>
            <a:pPr>
              <a:lnSpc>
                <a:spcPct val="110000"/>
              </a:lnSpc>
            </a:pPr>
            <a:r>
              <a:rPr lang="tr-TR" altLang="tr-TR" smtClean="0">
                <a:latin typeface="Comic Sans MS" pitchFamily="66" charset="0"/>
              </a:rPr>
              <a:t>Aileye olan bağımlılığı azalır, arkadaşlıklar önem kazanır.</a:t>
            </a:r>
          </a:p>
          <a:p>
            <a:pPr>
              <a:lnSpc>
                <a:spcPct val="110000"/>
              </a:lnSpc>
            </a:pPr>
            <a:r>
              <a:rPr lang="tr-TR" altLang="tr-TR" smtClean="0">
                <a:latin typeface="Comic Sans MS" pitchFamily="66" charset="0"/>
              </a:rPr>
              <a:t>Çevresinde onlar gibi olmak istediği kişileri arar.</a:t>
            </a:r>
          </a:p>
          <a:p>
            <a:pPr>
              <a:lnSpc>
                <a:spcPct val="110000"/>
              </a:lnSpc>
            </a:pPr>
            <a:r>
              <a:rPr lang="tr-TR" altLang="tr-TR" smtClean="0">
                <a:latin typeface="Comic Sans MS" pitchFamily="66" charset="0"/>
              </a:rPr>
              <a:t>Bir kimlik arayışı içindedir.</a:t>
            </a:r>
            <a:endParaRPr lang="tr-TR" altLang="tr-TR" smtClean="0"/>
          </a:p>
        </p:txBody>
      </p:sp>
      <p:sp>
        <p:nvSpPr>
          <p:cNvPr id="40964" name="AutoShape 4">
            <a:extLst>
              <a:ext uri="{FF2B5EF4-FFF2-40B4-BE49-F238E27FC236}">
                <a16:creationId xmlns:a16="http://schemas.microsoft.com/office/drawing/2014/main" xmlns="" id="{E386F594-93A3-49A1-B3B6-019BF10B9C10}"/>
              </a:ext>
            </a:extLst>
          </p:cNvPr>
          <p:cNvSpPr>
            <a:spLocks noChangeArrowheads="1"/>
          </p:cNvSpPr>
          <p:nvPr/>
        </p:nvSpPr>
        <p:spPr bwMode="auto">
          <a:xfrm>
            <a:off x="1692275" y="404813"/>
            <a:ext cx="4679950" cy="1143000"/>
          </a:xfrm>
          <a:prstGeom prst="horizontalScroll">
            <a:avLst>
              <a:gd name="adj" fmla="val 12500"/>
            </a:avLst>
          </a:prstGeom>
          <a:solidFill>
            <a:srgbClr val="66FFFF"/>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defRPr/>
            </a:pPr>
            <a:r>
              <a:rPr lang="tr-TR" altLang="tr-TR" sz="3200" b="0">
                <a:solidFill>
                  <a:srgbClr val="FF3300"/>
                </a:solidFill>
                <a:effectLst>
                  <a:outerShdw blurRad="38100" dist="38100" dir="2700000" algn="tl">
                    <a:srgbClr val="000000"/>
                  </a:outerShdw>
                </a:effectLst>
              </a:rPr>
              <a:t>SOSYAL GELİŞİM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0" y="1700213"/>
            <a:ext cx="9144000" cy="4752975"/>
          </a:xfrm>
        </p:spPr>
        <p:txBody>
          <a:bodyPr/>
          <a:lstStyle/>
          <a:p>
            <a:r>
              <a:rPr lang="tr-TR" altLang="tr-TR" smtClean="0">
                <a:latin typeface="Comic Sans MS" pitchFamily="66" charset="0"/>
              </a:rPr>
              <a:t>Çok sayıda duygusal değişiklik görülür.</a:t>
            </a:r>
          </a:p>
          <a:p>
            <a:r>
              <a:rPr lang="tr-TR" altLang="tr-TR" smtClean="0">
                <a:latin typeface="Comic Sans MS" pitchFamily="66" charset="0"/>
              </a:rPr>
              <a:t>Yoğun çelişkiler ve ikilemler yaşar.</a:t>
            </a:r>
          </a:p>
          <a:p>
            <a:r>
              <a:rPr lang="tr-TR" altLang="tr-TR" smtClean="0">
                <a:latin typeface="Comic Sans MS" pitchFamily="66" charset="0"/>
              </a:rPr>
              <a:t>Duygusal gelgitler yaşar.</a:t>
            </a:r>
          </a:p>
          <a:p>
            <a:r>
              <a:rPr lang="tr-TR" altLang="tr-TR" smtClean="0">
                <a:latin typeface="Comic Sans MS" pitchFamily="66" charset="0"/>
              </a:rPr>
              <a:t>Çok kırılgandır. </a:t>
            </a:r>
          </a:p>
          <a:p>
            <a:r>
              <a:rPr lang="tr-TR" altLang="tr-TR" smtClean="0">
                <a:latin typeface="Comic Sans MS" pitchFamily="66" charset="0"/>
              </a:rPr>
              <a:t>En ufak eleştiriyi benliklerine yapılan bir saldırı olarak algılar ve abartılı tepkiler gösterir.</a:t>
            </a:r>
          </a:p>
          <a:p>
            <a:r>
              <a:rPr lang="tr-TR" altLang="tr-TR" smtClean="0">
                <a:latin typeface="Comic Sans MS" pitchFamily="66" charset="0"/>
              </a:rPr>
              <a:t>Başkalarına acımasız eleştiriler yaparlar. </a:t>
            </a:r>
          </a:p>
          <a:p>
            <a:endParaRPr lang="tr-TR" altLang="tr-TR" smtClean="0">
              <a:latin typeface="Comic Sans MS" pitchFamily="66" charset="0"/>
            </a:endParaRPr>
          </a:p>
        </p:txBody>
      </p:sp>
      <p:sp>
        <p:nvSpPr>
          <p:cNvPr id="31748" name="AutoShape 4">
            <a:extLst>
              <a:ext uri="{FF2B5EF4-FFF2-40B4-BE49-F238E27FC236}">
                <a16:creationId xmlns:a16="http://schemas.microsoft.com/office/drawing/2014/main" xmlns="" id="{5186988B-65A3-442A-9C0D-DC62D20A5009}"/>
              </a:ext>
            </a:extLst>
          </p:cNvPr>
          <p:cNvSpPr>
            <a:spLocks noChangeArrowheads="1"/>
          </p:cNvSpPr>
          <p:nvPr/>
        </p:nvSpPr>
        <p:spPr bwMode="auto">
          <a:xfrm>
            <a:off x="1692275" y="333375"/>
            <a:ext cx="4679950" cy="1143000"/>
          </a:xfrm>
          <a:prstGeom prst="horizontalScroll">
            <a:avLst>
              <a:gd name="adj" fmla="val 12500"/>
            </a:avLst>
          </a:prstGeom>
          <a:solidFill>
            <a:srgbClr val="66FFFF"/>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defRPr/>
            </a:pPr>
            <a:r>
              <a:rPr lang="tr-TR" altLang="tr-TR" sz="3200" b="0">
                <a:solidFill>
                  <a:srgbClr val="FF3300"/>
                </a:solidFill>
                <a:effectLst>
                  <a:outerShdw blurRad="38100" dist="38100" dir="2700000" algn="tl">
                    <a:srgbClr val="000000"/>
                  </a:outerShdw>
                </a:effectLst>
              </a:rPr>
              <a:t>DUYGUSAL GELİŞİM</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250825" y="836613"/>
            <a:ext cx="8435975" cy="1584325"/>
          </a:xfrm>
        </p:spPr>
        <p:txBody>
          <a:bodyPr/>
          <a:lstStyle/>
          <a:p>
            <a:pPr algn="ctr"/>
            <a:r>
              <a:rPr lang="tr-TR" altLang="tr-TR" sz="3200" smtClean="0">
                <a:solidFill>
                  <a:schemeClr val="tx1"/>
                </a:solidFill>
                <a:latin typeface="Comic Sans MS" pitchFamily="66" charset="0"/>
              </a:rPr>
              <a:t>ERGENLERİN EN SIK YAŞADIKLARI DUYGULAR</a:t>
            </a:r>
            <a:br>
              <a:rPr lang="tr-TR" altLang="tr-TR" sz="3200" smtClean="0">
                <a:solidFill>
                  <a:schemeClr val="tx1"/>
                </a:solidFill>
                <a:latin typeface="Comic Sans MS" pitchFamily="66" charset="0"/>
              </a:rPr>
            </a:br>
            <a:endParaRPr lang="tr-TR" altLang="tr-TR" sz="3200" smtClean="0">
              <a:solidFill>
                <a:schemeClr val="tx1"/>
              </a:solidFill>
              <a:latin typeface="Comic Sans MS" pitchFamily="66" charset="0"/>
            </a:endParaRPr>
          </a:p>
        </p:txBody>
      </p:sp>
      <p:sp>
        <p:nvSpPr>
          <p:cNvPr id="32772" name="AutoShape 4">
            <a:extLst>
              <a:ext uri="{FF2B5EF4-FFF2-40B4-BE49-F238E27FC236}">
                <a16:creationId xmlns:a16="http://schemas.microsoft.com/office/drawing/2014/main" xmlns="" id="{F28F4810-A54A-4996-A7F3-217C4EE89CA5}"/>
              </a:ext>
            </a:extLst>
          </p:cNvPr>
          <p:cNvSpPr>
            <a:spLocks noChangeArrowheads="1"/>
          </p:cNvSpPr>
          <p:nvPr/>
        </p:nvSpPr>
        <p:spPr bwMode="auto">
          <a:xfrm>
            <a:off x="1116013" y="1916113"/>
            <a:ext cx="6551612" cy="4392612"/>
          </a:xfrm>
          <a:prstGeom prst="star5">
            <a:avLst/>
          </a:prstGeom>
          <a:solidFill>
            <a:srgbClr val="66FFFF"/>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defRPr/>
            </a:pPr>
            <a:endParaRPr lang="tr-TR" altLang="tr-TR" sz="3200">
              <a:solidFill>
                <a:schemeClr val="tx1"/>
              </a:solidFill>
              <a:effectLst>
                <a:outerShdw blurRad="38100" dist="38100" dir="2700000" algn="tl">
                  <a:srgbClr val="000000"/>
                </a:outerShdw>
              </a:effectLst>
            </a:endParaRPr>
          </a:p>
          <a:p>
            <a:pPr algn="ctr" eaLnBrk="1" hangingPunct="1">
              <a:defRPr/>
            </a:pPr>
            <a:r>
              <a:rPr lang="tr-TR" altLang="tr-TR" sz="3200">
                <a:solidFill>
                  <a:srgbClr val="FF3300"/>
                </a:solidFill>
                <a:effectLst>
                  <a:outerShdw blurRad="38100" dist="38100" dir="2700000" algn="tl">
                    <a:srgbClr val="000000"/>
                  </a:outerShdw>
                </a:effectLst>
              </a:rPr>
              <a:t>KORKU</a:t>
            </a:r>
          </a:p>
          <a:p>
            <a:pPr algn="ctr" eaLnBrk="1" hangingPunct="1">
              <a:defRPr/>
            </a:pPr>
            <a:r>
              <a:rPr lang="tr-TR" altLang="tr-TR" sz="3200">
                <a:solidFill>
                  <a:srgbClr val="FF3300"/>
                </a:solidFill>
                <a:effectLst>
                  <a:outerShdw blurRad="38100" dist="38100" dir="2700000" algn="tl">
                    <a:srgbClr val="000000"/>
                  </a:outerShdw>
                </a:effectLst>
              </a:rPr>
              <a:t>ENDİŞE</a:t>
            </a:r>
          </a:p>
          <a:p>
            <a:pPr algn="ctr" eaLnBrk="1" hangingPunct="1">
              <a:defRPr/>
            </a:pPr>
            <a:r>
              <a:rPr lang="tr-TR" altLang="tr-TR" sz="3200">
                <a:solidFill>
                  <a:srgbClr val="FF3300"/>
                </a:solidFill>
                <a:effectLst>
                  <a:outerShdw blurRad="38100" dist="38100" dir="2700000" algn="tl">
                    <a:srgbClr val="000000"/>
                  </a:outerShdw>
                </a:effectLst>
              </a:rPr>
              <a:t>ÖFKE</a:t>
            </a:r>
          </a:p>
          <a:p>
            <a:pPr algn="ctr" eaLnBrk="1" hangingPunct="1">
              <a:defRPr/>
            </a:pPr>
            <a:r>
              <a:rPr lang="tr-TR" altLang="tr-TR" sz="3200">
                <a:solidFill>
                  <a:srgbClr val="FF3300"/>
                </a:solidFill>
                <a:effectLst>
                  <a:outerShdw blurRad="38100" dist="38100" dir="2700000" algn="tl">
                    <a:srgbClr val="000000"/>
                  </a:outerShdw>
                </a:effectLst>
              </a:rPr>
              <a:t>SEVGİ</a:t>
            </a:r>
          </a:p>
          <a:p>
            <a:pPr algn="ctr" eaLnBrk="1" hangingPunct="1">
              <a:defRPr/>
            </a:pPr>
            <a:endParaRPr lang="tr-TR" altLang="tr-TR" sz="3200">
              <a:solidFill>
                <a:srgbClr val="FF3300"/>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xmlns="" id="{28FCB62F-5F6C-4463-B945-C62DEF3393A7}"/>
              </a:ext>
            </a:extLst>
          </p:cNvPr>
          <p:cNvSpPr>
            <a:spLocks noGrp="1" noChangeArrowheads="1"/>
          </p:cNvSpPr>
          <p:nvPr>
            <p:ph type="title"/>
          </p:nvPr>
        </p:nvSpPr>
        <p:spPr>
          <a:xfrm>
            <a:off x="250825" y="604838"/>
            <a:ext cx="8642350" cy="1384300"/>
          </a:xfrm>
        </p:spPr>
        <p:txBody>
          <a:bodyPr rtlCol="0">
            <a:normAutofit fontScale="90000"/>
          </a:bodyPr>
          <a:lstStyle/>
          <a:p>
            <a:pPr algn="ctr" fontAlgn="auto">
              <a:lnSpc>
                <a:spcPct val="110000"/>
              </a:lnSpc>
              <a:spcAft>
                <a:spcPts val="0"/>
              </a:spcAft>
              <a:defRPr/>
            </a:pPr>
            <a:r>
              <a:rPr lang="tr-TR" altLang="tr-TR" sz="3200">
                <a:solidFill>
                  <a:srgbClr val="FF3300"/>
                </a:solidFill>
                <a:latin typeface="Comic Sans MS" panose="030F0702030302020204" pitchFamily="66" charset="0"/>
              </a:rPr>
              <a:t>ERGENLERDE EN SIK RASTLANAN TUTUM VE DAVRANIŞLAR</a:t>
            </a:r>
            <a:r>
              <a:rPr lang="tr-TR" altLang="tr-TR" sz="3200">
                <a:solidFill>
                  <a:schemeClr val="tx1">
                    <a:lumMod val="85000"/>
                    <a:lumOff val="15000"/>
                  </a:schemeClr>
                </a:solidFill>
                <a:latin typeface="Comic Sans MS" panose="030F0702030302020204" pitchFamily="66" charset="0"/>
              </a:rPr>
              <a:t/>
            </a:r>
            <a:br>
              <a:rPr lang="tr-TR" altLang="tr-TR" sz="3200">
                <a:solidFill>
                  <a:schemeClr val="tx1">
                    <a:lumMod val="85000"/>
                    <a:lumOff val="15000"/>
                  </a:schemeClr>
                </a:solidFill>
                <a:latin typeface="Comic Sans MS" panose="030F0702030302020204" pitchFamily="66" charset="0"/>
              </a:rPr>
            </a:br>
            <a:endParaRPr lang="tr-TR" altLang="tr-TR" sz="3200">
              <a:solidFill>
                <a:schemeClr val="tx1">
                  <a:lumMod val="85000"/>
                  <a:lumOff val="15000"/>
                </a:schemeClr>
              </a:solidFill>
              <a:latin typeface="Comic Sans MS" panose="030F0702030302020204" pitchFamily="66" charset="0"/>
            </a:endParaRPr>
          </a:p>
        </p:txBody>
      </p:sp>
      <p:sp>
        <p:nvSpPr>
          <p:cNvPr id="36867" name="Rectangle 3"/>
          <p:cNvSpPr>
            <a:spLocks noGrp="1" noChangeArrowheads="1"/>
          </p:cNvSpPr>
          <p:nvPr>
            <p:ph idx="1"/>
          </p:nvPr>
        </p:nvSpPr>
        <p:spPr>
          <a:xfrm>
            <a:off x="0" y="2276475"/>
            <a:ext cx="8964613" cy="4176713"/>
          </a:xfrm>
        </p:spPr>
        <p:txBody>
          <a:bodyPr/>
          <a:lstStyle/>
          <a:p>
            <a:pPr marL="609600" indent="-609600">
              <a:lnSpc>
                <a:spcPct val="115000"/>
              </a:lnSpc>
            </a:pPr>
            <a:r>
              <a:rPr lang="tr-TR" altLang="tr-TR" sz="2800" b="1" smtClean="0">
                <a:latin typeface="Comic Sans MS" pitchFamily="66" charset="0"/>
              </a:rPr>
              <a:t>YALNIZLIK İSTEĞİ</a:t>
            </a:r>
          </a:p>
          <a:p>
            <a:pPr marL="609600" indent="-609600">
              <a:lnSpc>
                <a:spcPct val="115000"/>
              </a:lnSpc>
            </a:pPr>
            <a:r>
              <a:rPr lang="tr-TR" altLang="tr-TR" sz="2800" b="1" smtClean="0">
                <a:latin typeface="Comic Sans MS" pitchFamily="66" charset="0"/>
              </a:rPr>
              <a:t>ÇALIŞMA İSTEKSİZLİĞİ</a:t>
            </a:r>
          </a:p>
          <a:p>
            <a:pPr marL="609600" indent="-609600">
              <a:lnSpc>
                <a:spcPct val="115000"/>
              </a:lnSpc>
            </a:pPr>
            <a:r>
              <a:rPr lang="tr-TR" altLang="tr-TR" sz="2800" b="1" smtClean="0">
                <a:latin typeface="Comic Sans MS" pitchFamily="66" charset="0"/>
              </a:rPr>
              <a:t>DİSİPLİNE KARŞI DİRENİŞ</a:t>
            </a:r>
          </a:p>
          <a:p>
            <a:pPr marL="609600" indent="-609600">
              <a:lnSpc>
                <a:spcPct val="115000"/>
              </a:lnSpc>
            </a:pPr>
            <a:r>
              <a:rPr lang="tr-TR" altLang="tr-TR" sz="2800" b="1" smtClean="0">
                <a:latin typeface="Comic Sans MS" pitchFamily="66" charset="0"/>
              </a:rPr>
              <a:t>ÇEKİNGENLİK</a:t>
            </a:r>
          </a:p>
          <a:p>
            <a:pPr marL="609600" indent="-609600">
              <a:lnSpc>
                <a:spcPct val="115000"/>
              </a:lnSpc>
            </a:pPr>
            <a:r>
              <a:rPr lang="tr-TR" altLang="tr-TR" sz="2800" b="1" smtClean="0">
                <a:latin typeface="Comic Sans MS" pitchFamily="66" charset="0"/>
              </a:rPr>
              <a:t>FAZLA HAYAL KURMA</a:t>
            </a:r>
          </a:p>
          <a:p>
            <a:pPr marL="609600" indent="-609600">
              <a:lnSpc>
                <a:spcPct val="115000"/>
              </a:lnSpc>
            </a:pPr>
            <a:r>
              <a:rPr lang="tr-TR" altLang="tr-TR" sz="2800" b="1" smtClean="0">
                <a:latin typeface="Comic Sans MS" pitchFamily="66" charset="0"/>
              </a:rPr>
              <a:t>DUYGUSALLIĞIN ARTMASI</a:t>
            </a:r>
          </a:p>
          <a:p>
            <a:pPr marL="609600" indent="-609600">
              <a:buFontTx/>
              <a:buNone/>
            </a:pPr>
            <a:endParaRPr lang="tr-TR" altLang="tr-TR"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a:extLst>
              <a:ext uri="{FF2B5EF4-FFF2-40B4-BE49-F238E27FC236}">
                <a16:creationId xmlns:a16="http://schemas.microsoft.com/office/drawing/2014/main" xmlns="" id="{3234A706-C02A-4FFA-8CD8-7955540FD779}"/>
              </a:ext>
            </a:extLst>
          </p:cNvPr>
          <p:cNvSpPr>
            <a:spLocks noGrp="1" noChangeArrowheads="1"/>
          </p:cNvSpPr>
          <p:nvPr>
            <p:ph type="ctrTitle"/>
          </p:nvPr>
        </p:nvSpPr>
        <p:spPr>
          <a:xfrm>
            <a:off x="179388" y="1844675"/>
            <a:ext cx="8964612" cy="2663825"/>
          </a:xfrm>
        </p:spPr>
        <p:txBody>
          <a:bodyPr rtlCol="0">
            <a:normAutofit fontScale="90000"/>
          </a:bodyPr>
          <a:lstStyle/>
          <a:p>
            <a:pPr fontAlgn="auto">
              <a:lnSpc>
                <a:spcPct val="120000"/>
              </a:lnSpc>
              <a:spcAft>
                <a:spcPts val="0"/>
              </a:spcAft>
              <a:defRPr/>
            </a:pPr>
            <a:r>
              <a:rPr lang="tr-TR" altLang="tr-TR">
                <a:solidFill>
                  <a:srgbClr val="FF3300"/>
                </a:solidFill>
                <a:latin typeface="Comic Sans MS" panose="030F0702030302020204" pitchFamily="66" charset="0"/>
              </a:rPr>
              <a:t>Ergen ve Ailesi Arasında </a:t>
            </a:r>
            <a:br>
              <a:rPr lang="tr-TR" altLang="tr-TR">
                <a:solidFill>
                  <a:srgbClr val="FF3300"/>
                </a:solidFill>
                <a:latin typeface="Comic Sans MS" panose="030F0702030302020204" pitchFamily="66" charset="0"/>
              </a:rPr>
            </a:br>
            <a:r>
              <a:rPr lang="tr-TR" altLang="tr-TR">
                <a:solidFill>
                  <a:srgbClr val="FF3300"/>
                </a:solidFill>
                <a:latin typeface="Comic Sans MS" panose="030F0702030302020204" pitchFamily="66" charset="0"/>
              </a:rPr>
              <a:t>Sık Görülen </a:t>
            </a:r>
            <a:br>
              <a:rPr lang="tr-TR" altLang="tr-TR">
                <a:solidFill>
                  <a:srgbClr val="FF3300"/>
                </a:solidFill>
                <a:latin typeface="Comic Sans MS" panose="030F0702030302020204" pitchFamily="66" charset="0"/>
              </a:rPr>
            </a:br>
            <a:r>
              <a:rPr lang="tr-TR" altLang="tr-TR">
                <a:solidFill>
                  <a:srgbClr val="FF3300"/>
                </a:solidFill>
                <a:latin typeface="Comic Sans MS" panose="030F0702030302020204" pitchFamily="66" charset="0"/>
              </a:rPr>
              <a:t>Tartışma Nedenleri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idx="1"/>
          </p:nvPr>
        </p:nvSpPr>
        <p:spPr>
          <a:xfrm>
            <a:off x="0" y="2708275"/>
            <a:ext cx="9144000" cy="2592388"/>
          </a:xfrm>
        </p:spPr>
        <p:txBody>
          <a:bodyPr/>
          <a:lstStyle/>
          <a:p>
            <a:pPr>
              <a:lnSpc>
                <a:spcPct val="120000"/>
              </a:lnSpc>
              <a:buFontTx/>
              <a:buNone/>
            </a:pPr>
            <a:r>
              <a:rPr lang="tr-TR" altLang="tr-TR" smtClean="0">
                <a:latin typeface="Comic Sans MS" pitchFamily="66" charset="0"/>
              </a:rPr>
              <a:t>   Bireyde biyolojik, psikolojik, zihinsel ve sosyal açıdan gelişme ve olgunlaşmanın (değişmenin) olduğu; çocukluktan yetişkinliğe (erişkinliğe) </a:t>
            </a:r>
            <a:r>
              <a:rPr lang="tr-TR" altLang="tr-TR" smtClean="0">
                <a:solidFill>
                  <a:srgbClr val="66FFFF"/>
                </a:solidFill>
                <a:latin typeface="Comic Sans MS" pitchFamily="66" charset="0"/>
              </a:rPr>
              <a:t>geçiş dönemi</a:t>
            </a:r>
            <a:r>
              <a:rPr lang="tr-TR" altLang="tr-TR" smtClean="0">
                <a:latin typeface="Comic Sans MS" pitchFamily="66" charset="0"/>
              </a:rPr>
              <a:t>dir.</a:t>
            </a:r>
            <a:endParaRPr lang="tr-TR" altLang="tr-TR" smtClean="0"/>
          </a:p>
        </p:txBody>
      </p:sp>
      <p:sp>
        <p:nvSpPr>
          <p:cNvPr id="20483" name="Text Box 4"/>
          <p:cNvSpPr txBox="1">
            <a:spLocks noChangeArrowheads="1"/>
          </p:cNvSpPr>
          <p:nvPr/>
        </p:nvSpPr>
        <p:spPr bwMode="auto">
          <a:xfrm>
            <a:off x="611188" y="1973263"/>
            <a:ext cx="2665412" cy="519112"/>
          </a:xfrm>
          <a:prstGeom prst="rect">
            <a:avLst/>
          </a:prstGeom>
          <a:noFill/>
          <a:ln w="9525">
            <a:noFill/>
            <a:miter lim="800000"/>
            <a:headEnd/>
            <a:tailEnd/>
          </a:ln>
          <a:effectLst/>
        </p:spPr>
        <p:txBody>
          <a:bodyPr>
            <a:spAutoFit/>
          </a:bodyPr>
          <a:lstStyle/>
          <a:p>
            <a:pPr eaLnBrk="1" hangingPunct="1"/>
            <a:r>
              <a:rPr lang="tr-TR" altLang="tr-TR" sz="2800">
                <a:solidFill>
                  <a:srgbClr val="FF3300"/>
                </a:solidFill>
              </a:rPr>
              <a:t>ERGENLİK;</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noChangeArrowheads="1"/>
          </p:cNvSpPr>
          <p:nvPr>
            <p:ph idx="1"/>
          </p:nvPr>
        </p:nvSpPr>
        <p:spPr>
          <a:xfrm>
            <a:off x="0" y="476250"/>
            <a:ext cx="9144000" cy="6192838"/>
          </a:xfrm>
        </p:spPr>
        <p:txBody>
          <a:bodyPr/>
          <a:lstStyle/>
          <a:p>
            <a:endParaRPr lang="tr-TR" altLang="tr-TR" smtClean="0"/>
          </a:p>
          <a:p>
            <a:pPr>
              <a:lnSpc>
                <a:spcPct val="105000"/>
              </a:lnSpc>
            </a:pPr>
            <a:r>
              <a:rPr lang="tr-TR" altLang="tr-TR" smtClean="0">
                <a:latin typeface="Comic Sans MS" pitchFamily="66" charset="0"/>
              </a:rPr>
              <a:t>Saç sakal uzatmak</a:t>
            </a:r>
          </a:p>
          <a:p>
            <a:pPr>
              <a:lnSpc>
                <a:spcPct val="105000"/>
              </a:lnSpc>
            </a:pPr>
            <a:r>
              <a:rPr lang="tr-TR" altLang="tr-TR" smtClean="0">
                <a:latin typeface="Comic Sans MS" pitchFamily="66" charset="0"/>
              </a:rPr>
              <a:t>Eve geç gelme</a:t>
            </a:r>
          </a:p>
          <a:p>
            <a:pPr>
              <a:lnSpc>
                <a:spcPct val="105000"/>
              </a:lnSpc>
            </a:pPr>
            <a:r>
              <a:rPr lang="tr-TR" altLang="tr-TR" smtClean="0">
                <a:latin typeface="Comic Sans MS" pitchFamily="66" charset="0"/>
              </a:rPr>
              <a:t>Farklı giyim tarzı</a:t>
            </a:r>
          </a:p>
          <a:p>
            <a:pPr>
              <a:lnSpc>
                <a:spcPct val="105000"/>
              </a:lnSpc>
            </a:pPr>
            <a:r>
              <a:rPr lang="tr-TR" altLang="tr-TR" smtClean="0">
                <a:latin typeface="Comic Sans MS" pitchFamily="66" charset="0"/>
              </a:rPr>
              <a:t>Arkadaşları ile fazla vakit geçirme</a:t>
            </a:r>
          </a:p>
          <a:p>
            <a:pPr>
              <a:lnSpc>
                <a:spcPct val="105000"/>
              </a:lnSpc>
            </a:pPr>
            <a:r>
              <a:rPr lang="tr-TR" altLang="tr-TR" smtClean="0">
                <a:latin typeface="Comic Sans MS" pitchFamily="66" charset="0"/>
              </a:rPr>
              <a:t>Karşı cinsle arkadaşlık kurma</a:t>
            </a:r>
          </a:p>
          <a:p>
            <a:pPr>
              <a:lnSpc>
                <a:spcPct val="105000"/>
              </a:lnSpc>
            </a:pPr>
            <a:r>
              <a:rPr lang="tr-TR" altLang="tr-TR" smtClean="0">
                <a:latin typeface="Comic Sans MS" pitchFamily="66" charset="0"/>
              </a:rPr>
              <a:t>Yeteri kadar ders çalışmama</a:t>
            </a:r>
          </a:p>
          <a:p>
            <a:pPr>
              <a:lnSpc>
                <a:spcPct val="105000"/>
              </a:lnSpc>
            </a:pPr>
            <a:r>
              <a:rPr lang="tr-TR" altLang="tr-TR" smtClean="0">
                <a:latin typeface="Comic Sans MS" pitchFamily="66" charset="0"/>
              </a:rPr>
              <a:t>Fazla para harcama</a:t>
            </a:r>
          </a:p>
          <a:p>
            <a:pPr>
              <a:lnSpc>
                <a:spcPct val="105000"/>
              </a:lnSpc>
            </a:pPr>
            <a:r>
              <a:rPr lang="tr-TR" altLang="tr-TR" smtClean="0">
                <a:latin typeface="Comic Sans MS" pitchFamily="66" charset="0"/>
              </a:rPr>
              <a:t>Meslek seçimi  </a:t>
            </a:r>
          </a:p>
          <a:p>
            <a:endParaRPr lang="tr-TR" altLang="tr-TR" smtClean="0">
              <a:latin typeface="Comic Sans MS" pitchFamily="66"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a:extLst>
              <a:ext uri="{FF2B5EF4-FFF2-40B4-BE49-F238E27FC236}">
                <a16:creationId xmlns:a16="http://schemas.microsoft.com/office/drawing/2014/main" xmlns="" id="{DD81DBEB-3D74-49A5-9A6D-A3074C7B6B3B}"/>
              </a:ext>
            </a:extLst>
          </p:cNvPr>
          <p:cNvSpPr>
            <a:spLocks noGrp="1" noChangeArrowheads="1"/>
          </p:cNvSpPr>
          <p:nvPr>
            <p:ph type="ctrTitle"/>
          </p:nvPr>
        </p:nvSpPr>
        <p:spPr>
          <a:xfrm>
            <a:off x="685800" y="2573338"/>
            <a:ext cx="7772400" cy="1431925"/>
          </a:xfrm>
        </p:spPr>
        <p:txBody>
          <a:bodyPr rtlCol="0">
            <a:normAutofit fontScale="90000"/>
          </a:bodyPr>
          <a:lstStyle/>
          <a:p>
            <a:pPr fontAlgn="auto">
              <a:lnSpc>
                <a:spcPct val="120000"/>
              </a:lnSpc>
              <a:spcAft>
                <a:spcPts val="0"/>
              </a:spcAft>
              <a:defRPr/>
            </a:pPr>
            <a:r>
              <a:rPr lang="tr-TR" altLang="tr-TR" sz="4000" b="1">
                <a:solidFill>
                  <a:srgbClr val="FF3300"/>
                </a:solidFill>
                <a:latin typeface="Comic Sans MS" panose="030F0702030302020204" pitchFamily="66" charset="0"/>
              </a:rPr>
              <a:t>ERGENLİKTE </a:t>
            </a:r>
            <a:br>
              <a:rPr lang="tr-TR" altLang="tr-TR" sz="4000" b="1">
                <a:solidFill>
                  <a:srgbClr val="FF3300"/>
                </a:solidFill>
                <a:latin typeface="Comic Sans MS" panose="030F0702030302020204" pitchFamily="66" charset="0"/>
              </a:rPr>
            </a:br>
            <a:r>
              <a:rPr lang="tr-TR" altLang="tr-TR" sz="4000" b="1">
                <a:solidFill>
                  <a:srgbClr val="FF3300"/>
                </a:solidFill>
                <a:latin typeface="Comic Sans MS" panose="030F0702030302020204" pitchFamily="66" charset="0"/>
              </a:rPr>
              <a:t>ANNE-BABA TUTUMLARI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idx="1"/>
          </p:nvPr>
        </p:nvSpPr>
        <p:spPr>
          <a:xfrm>
            <a:off x="0" y="2265363"/>
            <a:ext cx="8893175" cy="3395662"/>
          </a:xfrm>
        </p:spPr>
        <p:txBody>
          <a:bodyPr/>
          <a:lstStyle/>
          <a:p>
            <a:pPr algn="just">
              <a:lnSpc>
                <a:spcPct val="115000"/>
              </a:lnSpc>
            </a:pPr>
            <a:r>
              <a:rPr lang="tr-TR" altLang="tr-TR" smtClean="0">
                <a:latin typeface="Comic Sans MS" pitchFamily="66" charset="0"/>
              </a:rPr>
              <a:t> Tüm yaşamları çocuk üzerine kuruludur.</a:t>
            </a:r>
          </a:p>
          <a:p>
            <a:pPr algn="just">
              <a:lnSpc>
                <a:spcPct val="115000"/>
              </a:lnSpc>
            </a:pPr>
            <a:r>
              <a:rPr lang="tr-TR" altLang="tr-TR" smtClean="0">
                <a:latin typeface="Comic Sans MS" pitchFamily="66" charset="0"/>
              </a:rPr>
              <a:t> Aileyi çocuk yönetir. </a:t>
            </a:r>
          </a:p>
          <a:p>
            <a:pPr algn="just">
              <a:lnSpc>
                <a:spcPct val="115000"/>
              </a:lnSpc>
            </a:pPr>
            <a:r>
              <a:rPr lang="tr-TR" altLang="tr-TR" smtClean="0">
                <a:latin typeface="Comic Sans MS" pitchFamily="66" charset="0"/>
              </a:rPr>
              <a:t> Çocuklarının bağımlı,bencil, tutturucu, nazlı, güçsüz ve güvensiz, şımarık ,sorumsuz kişilik geliştirmesine neden olurlar.</a:t>
            </a:r>
          </a:p>
          <a:p>
            <a:pPr algn="just">
              <a:lnSpc>
                <a:spcPct val="115000"/>
              </a:lnSpc>
            </a:pPr>
            <a:endParaRPr lang="tr-TR" altLang="tr-TR" smtClean="0">
              <a:latin typeface="Comic Sans MS" pitchFamily="66" charset="0"/>
            </a:endParaRPr>
          </a:p>
        </p:txBody>
      </p:sp>
      <p:sp>
        <p:nvSpPr>
          <p:cNvPr id="38917" name="AutoShape 5">
            <a:extLst>
              <a:ext uri="{FF2B5EF4-FFF2-40B4-BE49-F238E27FC236}">
                <a16:creationId xmlns:a16="http://schemas.microsoft.com/office/drawing/2014/main" xmlns="" id="{99101F33-C42D-4BEC-AC15-5D5934EC9552}"/>
              </a:ext>
            </a:extLst>
          </p:cNvPr>
          <p:cNvSpPr>
            <a:spLocks noChangeArrowheads="1"/>
          </p:cNvSpPr>
          <p:nvPr/>
        </p:nvSpPr>
        <p:spPr bwMode="auto">
          <a:xfrm>
            <a:off x="1906588" y="260350"/>
            <a:ext cx="4537075" cy="1474788"/>
          </a:xfrm>
          <a:prstGeom prst="wedgeRoundRectCallout">
            <a:avLst>
              <a:gd name="adj1" fmla="val -7486"/>
              <a:gd name="adj2" fmla="val 58287"/>
              <a:gd name="adj3" fmla="val 16667"/>
            </a:avLst>
          </a:prstGeom>
          <a:solidFill>
            <a:srgbClr val="00FFFF"/>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nchorCtr="1"/>
          <a:lstStyle/>
          <a:p>
            <a:pPr algn="ctr" eaLnBrk="1" hangingPunct="1">
              <a:defRPr/>
            </a:pPr>
            <a:r>
              <a:rPr lang="tr-TR" altLang="tr-TR" sz="2800">
                <a:solidFill>
                  <a:srgbClr val="FF3300"/>
                </a:solidFill>
                <a:effectLst>
                  <a:outerShdw blurRad="38100" dist="38100" dir="2700000" algn="tl">
                    <a:srgbClr val="000000"/>
                  </a:outerShdw>
                </a:effectLst>
              </a:rPr>
              <a:t>Gevşek Disiplinli-</a:t>
            </a:r>
            <a:r>
              <a:rPr lang="tr-TR" altLang="tr-TR">
                <a:effectLst>
                  <a:outerShdw blurRad="38100" dist="38100" dir="2700000" algn="tl">
                    <a:srgbClr val="000000"/>
                  </a:outerShdw>
                </a:effectLst>
              </a:rPr>
              <a:t> </a:t>
            </a:r>
            <a:r>
              <a:rPr lang="tr-TR" altLang="tr-TR" sz="2800">
                <a:solidFill>
                  <a:srgbClr val="FF3300"/>
                </a:solidFill>
                <a:effectLst>
                  <a:outerShdw blurRad="38100" dist="38100" dir="2700000" algn="tl">
                    <a:srgbClr val="000000"/>
                  </a:outerShdw>
                </a:effectLst>
              </a:rPr>
              <a:t>Aşırı Seven/Kollayan </a:t>
            </a:r>
          </a:p>
          <a:p>
            <a:pPr algn="ctr" eaLnBrk="1" hangingPunct="1">
              <a:defRPr/>
            </a:pPr>
            <a:r>
              <a:rPr lang="tr-TR" altLang="tr-TR" sz="2800">
                <a:solidFill>
                  <a:srgbClr val="FF3300"/>
                </a:solidFill>
                <a:effectLst>
                  <a:outerShdw blurRad="38100" dist="38100" dir="2700000" algn="tl">
                    <a:srgbClr val="000000"/>
                  </a:outerShdw>
                </a:effectLst>
              </a:rPr>
              <a:t>Aileler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0" y="2060575"/>
            <a:ext cx="9144000" cy="4392613"/>
          </a:xfrm>
        </p:spPr>
        <p:txBody>
          <a:bodyPr/>
          <a:lstStyle/>
          <a:p>
            <a:pPr>
              <a:lnSpc>
                <a:spcPct val="105000"/>
              </a:lnSpc>
            </a:pPr>
            <a:r>
              <a:rPr lang="tr-TR" altLang="tr-TR" smtClean="0">
                <a:latin typeface="Comic Sans MS" pitchFamily="66" charset="0"/>
              </a:rPr>
              <a:t> Çocuklarına karşı sevecen, ilgili ve düşkündür ancak hata yapmasını kabullenemezler. </a:t>
            </a:r>
          </a:p>
          <a:p>
            <a:pPr>
              <a:lnSpc>
                <a:spcPct val="105000"/>
              </a:lnSpc>
            </a:pPr>
            <a:r>
              <a:rPr lang="tr-TR" altLang="tr-TR" smtClean="0">
                <a:latin typeface="Comic Sans MS" pitchFamily="66" charset="0"/>
              </a:rPr>
              <a:t> Çocuklarının arkadaşlık ilişkisi zayıf, çekingen, sürekli ana-babadan onay bekleyen, mükemmeliyetçi, kendi başına karar veremeyen,karşıyı suçlayan kişilik geliştirmesine neden olurlar.</a:t>
            </a:r>
          </a:p>
          <a:p>
            <a:pPr algn="just">
              <a:buFontTx/>
              <a:buNone/>
            </a:pPr>
            <a:endParaRPr lang="tr-TR" altLang="tr-TR" smtClean="0">
              <a:latin typeface="Comic Sans MS" pitchFamily="66" charset="0"/>
            </a:endParaRPr>
          </a:p>
        </p:txBody>
      </p:sp>
      <p:sp>
        <p:nvSpPr>
          <p:cNvPr id="39941" name="AutoShape 5">
            <a:extLst>
              <a:ext uri="{FF2B5EF4-FFF2-40B4-BE49-F238E27FC236}">
                <a16:creationId xmlns:a16="http://schemas.microsoft.com/office/drawing/2014/main" xmlns="" id="{3975D367-3214-4053-AB13-2A19CE837E5F}"/>
              </a:ext>
            </a:extLst>
          </p:cNvPr>
          <p:cNvSpPr>
            <a:spLocks noChangeArrowheads="1"/>
          </p:cNvSpPr>
          <p:nvPr/>
        </p:nvSpPr>
        <p:spPr bwMode="auto">
          <a:xfrm>
            <a:off x="1906588" y="549275"/>
            <a:ext cx="4537075" cy="1042988"/>
          </a:xfrm>
          <a:prstGeom prst="wedgeRoundRectCallout">
            <a:avLst>
              <a:gd name="adj1" fmla="val -7486"/>
              <a:gd name="adj2" fmla="val 61722"/>
              <a:gd name="adj3" fmla="val 16667"/>
            </a:avLst>
          </a:prstGeom>
          <a:solidFill>
            <a:srgbClr val="00FFFF"/>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nchorCtr="1"/>
          <a:lstStyle/>
          <a:p>
            <a:pPr algn="ctr" eaLnBrk="1" hangingPunct="1">
              <a:defRPr/>
            </a:pPr>
            <a:r>
              <a:rPr lang="tr-TR" altLang="tr-TR" sz="2800">
                <a:solidFill>
                  <a:srgbClr val="FF3300"/>
                </a:solidFill>
                <a:effectLst>
                  <a:outerShdw blurRad="38100" dist="38100" dir="2700000" algn="tl">
                    <a:srgbClr val="000000"/>
                  </a:outerShdw>
                </a:effectLst>
              </a:rPr>
              <a:t>Sıkı Disiplinli-</a:t>
            </a:r>
          </a:p>
          <a:p>
            <a:pPr algn="ctr" eaLnBrk="1" hangingPunct="1">
              <a:defRPr/>
            </a:pPr>
            <a:r>
              <a:rPr lang="tr-TR" altLang="tr-TR" sz="2800">
                <a:solidFill>
                  <a:srgbClr val="FF3300"/>
                </a:solidFill>
                <a:effectLst>
                  <a:outerShdw blurRad="38100" dist="38100" dir="2700000" algn="tl">
                    <a:srgbClr val="000000"/>
                  </a:outerShdw>
                </a:effectLst>
              </a:rPr>
              <a:t>Aşırı Seven Aileler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idx="1"/>
          </p:nvPr>
        </p:nvSpPr>
        <p:spPr>
          <a:xfrm>
            <a:off x="0" y="2132013"/>
            <a:ext cx="9144000" cy="4249737"/>
          </a:xfrm>
        </p:spPr>
        <p:txBody>
          <a:bodyPr/>
          <a:lstStyle/>
          <a:p>
            <a:pPr>
              <a:lnSpc>
                <a:spcPct val="110000"/>
              </a:lnSpc>
            </a:pPr>
            <a:r>
              <a:rPr lang="tr-TR" altLang="tr-TR" smtClean="0">
                <a:latin typeface="Comic Sans MS" pitchFamily="66" charset="0"/>
              </a:rPr>
              <a:t> Ortamın sürekli gergin olduğu, eleştiri, azar ve dayağın yoğun yaşandığı ailedir.</a:t>
            </a:r>
          </a:p>
          <a:p>
            <a:pPr>
              <a:lnSpc>
                <a:spcPct val="110000"/>
              </a:lnSpc>
            </a:pPr>
            <a:r>
              <a:rPr lang="tr-TR" altLang="tr-TR" smtClean="0">
                <a:latin typeface="Comic Sans MS" pitchFamily="66" charset="0"/>
              </a:rPr>
              <a:t>Çocuklarının benlik saygısı düşük, güvensiz, tedirgin, düşmanca duyguları yoğun, saldırgan davranışlara yatkın kişilik geliştirmesine neden olurlar. </a:t>
            </a:r>
          </a:p>
          <a:p>
            <a:endParaRPr lang="tr-TR" altLang="tr-TR" smtClean="0">
              <a:latin typeface="Comic Sans MS" pitchFamily="66" charset="0"/>
            </a:endParaRPr>
          </a:p>
        </p:txBody>
      </p:sp>
      <p:sp>
        <p:nvSpPr>
          <p:cNvPr id="41989" name="AutoShape 5">
            <a:extLst>
              <a:ext uri="{FF2B5EF4-FFF2-40B4-BE49-F238E27FC236}">
                <a16:creationId xmlns:a16="http://schemas.microsoft.com/office/drawing/2014/main" xmlns="" id="{6CC58DFD-FF3D-4641-B813-CBC5B11955EE}"/>
              </a:ext>
            </a:extLst>
          </p:cNvPr>
          <p:cNvSpPr>
            <a:spLocks noChangeArrowheads="1"/>
          </p:cNvSpPr>
          <p:nvPr/>
        </p:nvSpPr>
        <p:spPr bwMode="auto">
          <a:xfrm>
            <a:off x="1906588" y="549275"/>
            <a:ext cx="4537075" cy="1042988"/>
          </a:xfrm>
          <a:prstGeom prst="wedgeRoundRectCallout">
            <a:avLst>
              <a:gd name="adj1" fmla="val -7486"/>
              <a:gd name="adj2" fmla="val 61722"/>
              <a:gd name="adj3" fmla="val 16667"/>
            </a:avLst>
          </a:prstGeom>
          <a:solidFill>
            <a:srgbClr val="00FFFF"/>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nchorCtr="1"/>
          <a:lstStyle/>
          <a:p>
            <a:pPr algn="ctr" eaLnBrk="1" hangingPunct="1">
              <a:defRPr/>
            </a:pPr>
            <a:r>
              <a:rPr lang="tr-TR" altLang="tr-TR" sz="2800">
                <a:solidFill>
                  <a:srgbClr val="FF3300"/>
                </a:solidFill>
                <a:effectLst>
                  <a:outerShdw blurRad="38100" dist="38100" dir="2700000" algn="tl">
                    <a:srgbClr val="000000"/>
                  </a:outerShdw>
                </a:effectLst>
              </a:rPr>
              <a:t>Sıkı Disiplinli-</a:t>
            </a:r>
            <a:r>
              <a:rPr lang="tr-TR" altLang="tr-TR">
                <a:effectLst>
                  <a:outerShdw blurRad="38100" dist="38100" dir="2700000" algn="tl">
                    <a:srgbClr val="000000"/>
                  </a:outerShdw>
                </a:effectLst>
              </a:rPr>
              <a:t> </a:t>
            </a:r>
            <a:r>
              <a:rPr lang="tr-TR" altLang="tr-TR" sz="2800">
                <a:solidFill>
                  <a:srgbClr val="FF3300"/>
                </a:solidFill>
                <a:effectLst>
                  <a:outerShdw blurRad="38100" dist="38100" dir="2700000" algn="tl">
                    <a:srgbClr val="000000"/>
                  </a:outerShdw>
                </a:effectLst>
              </a:rPr>
              <a:t>Sevgisiz </a:t>
            </a:r>
          </a:p>
          <a:p>
            <a:pPr algn="ctr" eaLnBrk="1" hangingPunct="1">
              <a:defRPr/>
            </a:pPr>
            <a:r>
              <a:rPr lang="tr-TR" altLang="tr-TR" sz="2800">
                <a:solidFill>
                  <a:srgbClr val="FF3300"/>
                </a:solidFill>
                <a:effectLst>
                  <a:outerShdw blurRad="38100" dist="38100" dir="2700000" algn="tl">
                    <a:srgbClr val="000000"/>
                  </a:outerShdw>
                </a:effectLst>
              </a:rPr>
              <a:t>Aileler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idx="1"/>
          </p:nvPr>
        </p:nvSpPr>
        <p:spPr>
          <a:xfrm>
            <a:off x="179388" y="1905000"/>
            <a:ext cx="8785225" cy="4114800"/>
          </a:xfrm>
        </p:spPr>
        <p:txBody>
          <a:bodyPr/>
          <a:lstStyle/>
          <a:p>
            <a:pPr>
              <a:buFontTx/>
              <a:buNone/>
            </a:pPr>
            <a:r>
              <a:rPr lang="tr-TR" altLang="tr-TR" smtClean="0"/>
              <a:t>   </a:t>
            </a:r>
            <a:endParaRPr lang="tr-TR" altLang="tr-TR" smtClean="0">
              <a:latin typeface="Comic Sans MS" pitchFamily="66" charset="0"/>
            </a:endParaRPr>
          </a:p>
          <a:p>
            <a:pPr>
              <a:lnSpc>
                <a:spcPct val="110000"/>
              </a:lnSpc>
            </a:pPr>
            <a:r>
              <a:rPr lang="tr-TR" altLang="tr-TR" smtClean="0">
                <a:latin typeface="Comic Sans MS" pitchFamily="66" charset="0"/>
              </a:rPr>
              <a:t> Sevgi ve sevecenliğin yetersiz olduğu, denetimi gevşek ailedir. </a:t>
            </a:r>
          </a:p>
          <a:p>
            <a:pPr>
              <a:lnSpc>
                <a:spcPct val="110000"/>
              </a:lnSpc>
            </a:pPr>
            <a:r>
              <a:rPr lang="tr-TR" altLang="tr-TR" smtClean="0">
                <a:latin typeface="Comic Sans MS" pitchFamily="66" charset="0"/>
              </a:rPr>
              <a:t>Çocuklarının başına buyruk, tutarsız, dikkat çekmek isteyen, davranış bozukluğu ve suça eğilimli kişilik  geliştirmesine neden olurlar.</a:t>
            </a:r>
          </a:p>
        </p:txBody>
      </p:sp>
      <p:sp>
        <p:nvSpPr>
          <p:cNvPr id="43013" name="AutoShape 5">
            <a:extLst>
              <a:ext uri="{FF2B5EF4-FFF2-40B4-BE49-F238E27FC236}">
                <a16:creationId xmlns:a16="http://schemas.microsoft.com/office/drawing/2014/main" xmlns="" id="{C53606B1-468E-4B80-AEC0-5E9D779A1E0D}"/>
              </a:ext>
            </a:extLst>
          </p:cNvPr>
          <p:cNvSpPr>
            <a:spLocks noChangeArrowheads="1"/>
          </p:cNvSpPr>
          <p:nvPr/>
        </p:nvSpPr>
        <p:spPr bwMode="auto">
          <a:xfrm>
            <a:off x="1692275" y="620713"/>
            <a:ext cx="4895850" cy="1152525"/>
          </a:xfrm>
          <a:prstGeom prst="wedgeRoundRectCallout">
            <a:avLst>
              <a:gd name="adj1" fmla="val -6227"/>
              <a:gd name="adj2" fmla="val 60606"/>
              <a:gd name="adj3" fmla="val 16667"/>
            </a:avLst>
          </a:prstGeom>
          <a:solidFill>
            <a:srgbClr val="00FFFF"/>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nchorCtr="1"/>
          <a:lstStyle/>
          <a:p>
            <a:pPr algn="ctr" eaLnBrk="1" hangingPunct="1">
              <a:lnSpc>
                <a:spcPct val="110000"/>
              </a:lnSpc>
              <a:defRPr/>
            </a:pPr>
            <a:r>
              <a:rPr lang="tr-TR" altLang="tr-TR" sz="2400">
                <a:solidFill>
                  <a:srgbClr val="FF3300"/>
                </a:solidFill>
                <a:effectLst>
                  <a:outerShdw blurRad="38100" dist="38100" dir="2700000" algn="tl">
                    <a:srgbClr val="000000"/>
                  </a:outerShdw>
                </a:effectLst>
              </a:rPr>
              <a:t>Gevşek</a:t>
            </a:r>
            <a:r>
              <a:rPr lang="tr-TR" altLang="tr-TR" sz="2400">
                <a:effectLst>
                  <a:outerShdw blurRad="38100" dist="38100" dir="2700000" algn="tl">
                    <a:srgbClr val="000000"/>
                  </a:outerShdw>
                </a:effectLst>
              </a:rPr>
              <a:t> </a:t>
            </a:r>
            <a:r>
              <a:rPr lang="tr-TR" altLang="tr-TR" sz="2400">
                <a:solidFill>
                  <a:srgbClr val="FF3300"/>
                </a:solidFill>
                <a:effectLst>
                  <a:outerShdw blurRad="38100" dist="38100" dir="2700000" algn="tl">
                    <a:srgbClr val="000000"/>
                  </a:outerShdw>
                </a:effectLst>
              </a:rPr>
              <a:t>Disiplinli-Sevgisi Yetersiz Aileler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idx="1"/>
          </p:nvPr>
        </p:nvSpPr>
        <p:spPr>
          <a:xfrm>
            <a:off x="0" y="1546225"/>
            <a:ext cx="8964613" cy="4691063"/>
          </a:xfrm>
        </p:spPr>
        <p:txBody>
          <a:bodyPr/>
          <a:lstStyle/>
          <a:p>
            <a:pPr>
              <a:buFontTx/>
              <a:buNone/>
            </a:pPr>
            <a:endParaRPr lang="tr-TR" altLang="tr-TR" smtClean="0"/>
          </a:p>
          <a:p>
            <a:pPr>
              <a:lnSpc>
                <a:spcPct val="110000"/>
              </a:lnSpc>
            </a:pPr>
            <a:r>
              <a:rPr lang="tr-TR" altLang="tr-TR" smtClean="0">
                <a:latin typeface="Comic Sans MS" pitchFamily="66" charset="0"/>
              </a:rPr>
              <a:t>Çocuklarını seven, benimseyen, saygı ve sevginin yoğun olduğu sorunların konuşularak çözüldüğü ailedir. </a:t>
            </a:r>
          </a:p>
          <a:p>
            <a:pPr>
              <a:lnSpc>
                <a:spcPct val="110000"/>
              </a:lnSpc>
            </a:pPr>
            <a:r>
              <a:rPr lang="tr-TR" altLang="tr-TR" smtClean="0">
                <a:latin typeface="Comic Sans MS" pitchFamily="66" charset="0"/>
              </a:rPr>
              <a:t>Çocuklarının olumlu, ılımlı, kendine güvenen, yanlış yapmaktan korkmayan, sosyal ilişkileri güçlü  kişilik geliştirmeleri sağlarlar.</a:t>
            </a:r>
          </a:p>
        </p:txBody>
      </p:sp>
      <p:sp>
        <p:nvSpPr>
          <p:cNvPr id="29701" name="AutoShape 5">
            <a:extLst>
              <a:ext uri="{FF2B5EF4-FFF2-40B4-BE49-F238E27FC236}">
                <a16:creationId xmlns:a16="http://schemas.microsoft.com/office/drawing/2014/main" xmlns="" id="{DD6B6BE8-05E0-4E70-8BCD-50BEDDDEC46B}"/>
              </a:ext>
            </a:extLst>
          </p:cNvPr>
          <p:cNvSpPr>
            <a:spLocks noChangeArrowheads="1"/>
          </p:cNvSpPr>
          <p:nvPr/>
        </p:nvSpPr>
        <p:spPr bwMode="auto">
          <a:xfrm>
            <a:off x="1619250" y="692150"/>
            <a:ext cx="4895850" cy="1116013"/>
          </a:xfrm>
          <a:prstGeom prst="wedgeRoundRectCallout">
            <a:avLst>
              <a:gd name="adj1" fmla="val -6227"/>
              <a:gd name="adj2" fmla="val 60954"/>
              <a:gd name="adj3" fmla="val 16667"/>
            </a:avLst>
          </a:prstGeom>
          <a:solidFill>
            <a:srgbClr val="00FFFF"/>
          </a:solidFill>
          <a:ln w="9525" algn="ctr">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nchorCtr="1"/>
          <a:lstStyle/>
          <a:p>
            <a:pPr algn="ctr" eaLnBrk="1" hangingPunct="1">
              <a:lnSpc>
                <a:spcPct val="110000"/>
              </a:lnSpc>
              <a:defRPr/>
            </a:pPr>
            <a:r>
              <a:rPr lang="tr-TR" altLang="tr-TR" sz="2800">
                <a:solidFill>
                  <a:srgbClr val="FF3300"/>
                </a:solidFill>
                <a:effectLst>
                  <a:outerShdw blurRad="38100" dist="38100" dir="2700000" algn="tl">
                    <a:srgbClr val="000000"/>
                  </a:outerShdw>
                </a:effectLst>
              </a:rPr>
              <a:t>Seven-Benimseyen-Demokratik Aileler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AutoShape 6">
            <a:extLst>
              <a:ext uri="{FF2B5EF4-FFF2-40B4-BE49-F238E27FC236}">
                <a16:creationId xmlns:a16="http://schemas.microsoft.com/office/drawing/2014/main" xmlns="" id="{DA8E64DC-CCB8-4927-AB21-29F6D5454348}"/>
              </a:ext>
            </a:extLst>
          </p:cNvPr>
          <p:cNvSpPr>
            <a:spLocks noChangeArrowheads="1"/>
          </p:cNvSpPr>
          <p:nvPr/>
        </p:nvSpPr>
        <p:spPr bwMode="auto">
          <a:xfrm>
            <a:off x="1042988" y="1054100"/>
            <a:ext cx="6696075" cy="4535488"/>
          </a:xfrm>
          <a:prstGeom prst="star5">
            <a:avLst/>
          </a:prstGeom>
          <a:solidFill>
            <a:srgbClr val="66FFFF"/>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defRPr/>
            </a:pPr>
            <a:endParaRPr lang="tr-TR" altLang="tr-TR" sz="3200">
              <a:solidFill>
                <a:schemeClr val="tx1"/>
              </a:solidFill>
              <a:effectLst>
                <a:outerShdw blurRad="38100" dist="38100" dir="2700000" algn="tl">
                  <a:srgbClr val="000000"/>
                </a:outerShdw>
              </a:effectLst>
            </a:endParaRPr>
          </a:p>
          <a:p>
            <a:pPr algn="ctr" eaLnBrk="1" hangingPunct="1">
              <a:lnSpc>
                <a:spcPct val="110000"/>
              </a:lnSpc>
              <a:defRPr/>
            </a:pPr>
            <a:r>
              <a:rPr lang="tr-TR" altLang="tr-TR" sz="3600">
                <a:solidFill>
                  <a:schemeClr val="tx1"/>
                </a:solidFill>
                <a:effectLst>
                  <a:outerShdw blurRad="38100" dist="38100" dir="2700000" algn="tl">
                    <a:srgbClr val="000000"/>
                  </a:outerShdw>
                </a:effectLst>
              </a:rPr>
              <a:t>ANNE BABALARA </a:t>
            </a:r>
            <a:br>
              <a:rPr lang="tr-TR" altLang="tr-TR" sz="3600">
                <a:solidFill>
                  <a:schemeClr val="tx1"/>
                </a:solidFill>
                <a:effectLst>
                  <a:outerShdw blurRad="38100" dist="38100" dir="2700000" algn="tl">
                    <a:srgbClr val="000000"/>
                  </a:outerShdw>
                </a:effectLst>
              </a:rPr>
            </a:br>
            <a:r>
              <a:rPr lang="tr-TR" altLang="tr-TR" sz="3600">
                <a:solidFill>
                  <a:schemeClr val="tx1"/>
                </a:solidFill>
                <a:effectLst>
                  <a:outerShdw blurRad="38100" dist="38100" dir="2700000" algn="tl">
                    <a:srgbClr val="000000"/>
                  </a:outerShdw>
                </a:effectLst>
              </a:rPr>
              <a:t>ÖNERİLER</a:t>
            </a:r>
            <a:r>
              <a:rPr lang="tr-TR" altLang="tr-TR" sz="3600" b="0">
                <a:solidFill>
                  <a:schemeClr val="tx1"/>
                </a:solidFill>
                <a:effectLst>
                  <a:outerShdw blurRad="38100" dist="38100" dir="2700000" algn="tl">
                    <a:srgbClr val="000000"/>
                  </a:outerShdw>
                </a:effectLst>
              </a:rPr>
              <a:t/>
            </a:r>
            <a:br>
              <a:rPr lang="tr-TR" altLang="tr-TR" sz="3600" b="0">
                <a:solidFill>
                  <a:schemeClr val="tx1"/>
                </a:solidFill>
                <a:effectLst>
                  <a:outerShdw blurRad="38100" dist="38100" dir="2700000" algn="tl">
                    <a:srgbClr val="000000"/>
                  </a:outerShdw>
                </a:effectLst>
              </a:rPr>
            </a:br>
            <a:endParaRPr lang="tr-TR" altLang="tr-TR" sz="3600" b="0">
              <a:solidFill>
                <a:schemeClr val="tx1"/>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95288" y="620713"/>
            <a:ext cx="8229600" cy="1384300"/>
          </a:xfrm>
        </p:spPr>
        <p:txBody>
          <a:bodyPr/>
          <a:lstStyle/>
          <a:p>
            <a:r>
              <a:rPr lang="tr-TR" altLang="tr-TR" smtClean="0">
                <a:solidFill>
                  <a:srgbClr val="FF3300"/>
                </a:solidFill>
              </a:rPr>
              <a:t>  </a:t>
            </a:r>
            <a:endParaRPr lang="tr-TR" altLang="tr-TR" smtClean="0">
              <a:solidFill>
                <a:srgbClr val="FF3300"/>
              </a:solidFill>
              <a:latin typeface="Comic Sans MS" pitchFamily="66" charset="0"/>
            </a:endParaRPr>
          </a:p>
        </p:txBody>
      </p:sp>
      <p:sp>
        <p:nvSpPr>
          <p:cNvPr id="47107" name="Rectangle 3"/>
          <p:cNvSpPr>
            <a:spLocks noGrp="1" noChangeArrowheads="1"/>
          </p:cNvSpPr>
          <p:nvPr>
            <p:ph idx="1"/>
          </p:nvPr>
        </p:nvSpPr>
        <p:spPr>
          <a:xfrm>
            <a:off x="0" y="1773238"/>
            <a:ext cx="9144000" cy="3240087"/>
          </a:xfrm>
        </p:spPr>
        <p:txBody>
          <a:bodyPr/>
          <a:lstStyle/>
          <a:p>
            <a:pPr>
              <a:lnSpc>
                <a:spcPct val="110000"/>
              </a:lnSpc>
            </a:pPr>
            <a:r>
              <a:rPr lang="tr-TR" altLang="tr-TR" smtClean="0">
                <a:latin typeface="Comic Sans MS" pitchFamily="66" charset="0"/>
              </a:rPr>
              <a:t>Çatışmaların doğal olduğunu kabul edin, soğuk kanlı ve sakin olun. Fevri davranışlardan kaçının. </a:t>
            </a:r>
          </a:p>
          <a:p>
            <a:pPr>
              <a:lnSpc>
                <a:spcPct val="110000"/>
              </a:lnSpc>
            </a:pPr>
            <a:r>
              <a:rPr lang="tr-TR" altLang="tr-TR" smtClean="0">
                <a:latin typeface="Comic Sans MS" pitchFamily="66" charset="0"/>
              </a:rPr>
              <a:t>Akranları veya kardeşleri ile kıyaslamayın.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idx="1"/>
          </p:nvPr>
        </p:nvSpPr>
        <p:spPr>
          <a:xfrm>
            <a:off x="0" y="1557338"/>
            <a:ext cx="9144000" cy="4114800"/>
          </a:xfrm>
        </p:spPr>
        <p:txBody>
          <a:bodyPr/>
          <a:lstStyle/>
          <a:p>
            <a:pPr>
              <a:lnSpc>
                <a:spcPct val="110000"/>
              </a:lnSpc>
            </a:pPr>
            <a:r>
              <a:rPr lang="tr-TR" altLang="tr-TR" smtClean="0">
                <a:latin typeface="Comic Sans MS" pitchFamily="66" charset="0"/>
              </a:rPr>
              <a:t>Ergen, ana-baba kontrolüne karşı çıksa da, otorite desteğine ihtiyacı vardır. Ona istediği her zaman yanında olduğunuzu hissettirin, söyleyin.</a:t>
            </a:r>
          </a:p>
          <a:p>
            <a:pPr>
              <a:lnSpc>
                <a:spcPct val="110000"/>
              </a:lnSpc>
            </a:pPr>
            <a:r>
              <a:rPr lang="tr-TR" altLang="tr-TR" smtClean="0">
                <a:latin typeface="Comic Sans MS" pitchFamily="66" charset="0"/>
              </a:rPr>
              <a:t>Sıkıcı ve öğüt veren konuşmalardan kaçının.</a:t>
            </a:r>
          </a:p>
          <a:p>
            <a:pPr>
              <a:lnSpc>
                <a:spcPct val="110000"/>
              </a:lnSpc>
            </a:pPr>
            <a:r>
              <a:rPr lang="tr-TR" altLang="tr-TR" smtClean="0">
                <a:latin typeface="Comic Sans MS" pitchFamily="66" charset="0"/>
              </a:rPr>
              <a:t>Disiplin konusunda eşinizle görüş birliğinde olun, gencin yanında tartışmamaya özen gösterin.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516063"/>
            <a:ext cx="8229600" cy="1049337"/>
          </a:xfrm>
        </p:spPr>
        <p:txBody>
          <a:bodyPr/>
          <a:lstStyle/>
          <a:p>
            <a:r>
              <a:rPr lang="tr-TR" altLang="tr-TR" sz="3200" smtClean="0">
                <a:solidFill>
                  <a:srgbClr val="FF3300"/>
                </a:solidFill>
                <a:latin typeface="Comic Sans MS" pitchFamily="66" charset="0"/>
              </a:rPr>
              <a:t>Ergenliğe giriş;</a:t>
            </a:r>
          </a:p>
        </p:txBody>
      </p:sp>
      <p:sp>
        <p:nvSpPr>
          <p:cNvPr id="21507" name="Rectangle 3"/>
          <p:cNvSpPr>
            <a:spLocks noGrp="1" noChangeArrowheads="1"/>
          </p:cNvSpPr>
          <p:nvPr>
            <p:ph idx="1"/>
          </p:nvPr>
        </p:nvSpPr>
        <p:spPr>
          <a:xfrm>
            <a:off x="34925" y="3057525"/>
            <a:ext cx="8713788" cy="1739900"/>
          </a:xfrm>
        </p:spPr>
        <p:txBody>
          <a:bodyPr/>
          <a:lstStyle/>
          <a:p>
            <a:pPr>
              <a:lnSpc>
                <a:spcPct val="120000"/>
              </a:lnSpc>
              <a:buFontTx/>
              <a:buNone/>
            </a:pPr>
            <a:r>
              <a:rPr lang="tr-TR" altLang="tr-TR" sz="2800" smtClean="0">
                <a:latin typeface="Comic Sans MS" pitchFamily="66" charset="0"/>
              </a:rPr>
              <a:t>    </a:t>
            </a:r>
            <a:r>
              <a:rPr lang="tr-TR" altLang="tr-TR" sz="2800" b="1" smtClean="0">
                <a:latin typeface="Comic Sans MS" pitchFamily="66" charset="0"/>
              </a:rPr>
              <a:t>Kızlarda</a:t>
            </a:r>
            <a:r>
              <a:rPr lang="tr-TR" altLang="tr-TR" sz="2800" smtClean="0">
                <a:latin typeface="Comic Sans MS" pitchFamily="66" charset="0"/>
              </a:rPr>
              <a:t>                </a:t>
            </a:r>
            <a:r>
              <a:rPr lang="tr-TR" altLang="tr-TR" sz="2800" b="1" smtClean="0">
                <a:latin typeface="Comic Sans MS" pitchFamily="66" charset="0"/>
              </a:rPr>
              <a:t>11-11.5 yaş</a:t>
            </a:r>
          </a:p>
          <a:p>
            <a:pPr>
              <a:lnSpc>
                <a:spcPct val="120000"/>
              </a:lnSpc>
              <a:buFontTx/>
              <a:buNone/>
            </a:pPr>
            <a:r>
              <a:rPr lang="tr-TR" altLang="tr-TR" sz="2800" smtClean="0">
                <a:latin typeface="Comic Sans MS" pitchFamily="66" charset="0"/>
              </a:rPr>
              <a:t>  </a:t>
            </a:r>
            <a:r>
              <a:rPr lang="tr-TR" altLang="tr-TR" sz="2800" b="1" smtClean="0">
                <a:latin typeface="Comic Sans MS" pitchFamily="66" charset="0"/>
              </a:rPr>
              <a:t> Erkeklerde</a:t>
            </a:r>
            <a:r>
              <a:rPr lang="tr-TR" altLang="tr-TR" sz="2800" smtClean="0">
                <a:latin typeface="Comic Sans MS" pitchFamily="66" charset="0"/>
              </a:rPr>
              <a:t>            </a:t>
            </a:r>
            <a:r>
              <a:rPr lang="tr-TR" altLang="tr-TR" sz="2800" b="1" smtClean="0">
                <a:latin typeface="Comic Sans MS" pitchFamily="66" charset="0"/>
              </a:rPr>
              <a:t>11.5-12 yaş</a:t>
            </a:r>
          </a:p>
          <a:p>
            <a:pPr>
              <a:lnSpc>
                <a:spcPct val="120000"/>
              </a:lnSpc>
              <a:buFontTx/>
              <a:buNone/>
            </a:pPr>
            <a:endParaRPr lang="tr-TR" altLang="tr-TR" smtClean="0"/>
          </a:p>
          <a:p>
            <a:endParaRPr lang="tr-TR" altLang="tr-TR" smtClean="0"/>
          </a:p>
        </p:txBody>
      </p:sp>
      <p:sp>
        <p:nvSpPr>
          <p:cNvPr id="21508" name="AutoShape 4"/>
          <p:cNvSpPr>
            <a:spLocks noChangeArrowheads="1"/>
          </p:cNvSpPr>
          <p:nvPr/>
        </p:nvSpPr>
        <p:spPr bwMode="auto">
          <a:xfrm>
            <a:off x="2587625" y="3376613"/>
            <a:ext cx="615950" cy="196850"/>
          </a:xfrm>
          <a:prstGeom prst="rightArrow">
            <a:avLst>
              <a:gd name="adj1" fmla="val 50000"/>
              <a:gd name="adj2" fmla="val 78226"/>
            </a:avLst>
          </a:prstGeom>
          <a:solidFill>
            <a:srgbClr val="FF3300"/>
          </a:solidFill>
          <a:ln w="9525">
            <a:solidFill>
              <a:schemeClr val="tx1"/>
            </a:solidFill>
            <a:miter lim="800000"/>
            <a:headEnd/>
            <a:tailEnd/>
          </a:ln>
          <a:effectLst/>
        </p:spPr>
        <p:txBody>
          <a:bodyPr wrap="none" anchor="ctr"/>
          <a:lstStyle/>
          <a:p>
            <a:pPr algn="ctr" eaLnBrk="1" hangingPunct="1"/>
            <a:endParaRPr lang="tr-TR" altLang="tr-TR" sz="1800" b="0">
              <a:solidFill>
                <a:srgbClr val="FF3300"/>
              </a:solidFill>
            </a:endParaRPr>
          </a:p>
        </p:txBody>
      </p:sp>
      <p:sp>
        <p:nvSpPr>
          <p:cNvPr id="22533" name="AutoShape 5">
            <a:extLst>
              <a:ext uri="{FF2B5EF4-FFF2-40B4-BE49-F238E27FC236}">
                <a16:creationId xmlns:a16="http://schemas.microsoft.com/office/drawing/2014/main" xmlns="" id="{35ADA807-ADB7-4E00-B7C3-CC403CF5CE9C}"/>
              </a:ext>
            </a:extLst>
          </p:cNvPr>
          <p:cNvSpPr>
            <a:spLocks noChangeArrowheads="1"/>
          </p:cNvSpPr>
          <p:nvPr/>
        </p:nvSpPr>
        <p:spPr bwMode="auto">
          <a:xfrm>
            <a:off x="2587625" y="3879850"/>
            <a:ext cx="615950" cy="196850"/>
          </a:xfrm>
          <a:prstGeom prst="rightArrow">
            <a:avLst>
              <a:gd name="adj1" fmla="val 50000"/>
              <a:gd name="adj2" fmla="val 78226"/>
            </a:avLst>
          </a:prstGeom>
          <a:solidFill>
            <a:srgbClr val="FF330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defRPr/>
            </a:pPr>
            <a:endParaRPr lang="tr-TR">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idx="1"/>
          </p:nvPr>
        </p:nvSpPr>
        <p:spPr>
          <a:xfrm>
            <a:off x="0" y="1341438"/>
            <a:ext cx="9144000" cy="5256212"/>
          </a:xfrm>
        </p:spPr>
        <p:txBody>
          <a:bodyPr/>
          <a:lstStyle/>
          <a:p>
            <a:pPr>
              <a:lnSpc>
                <a:spcPct val="110000"/>
              </a:lnSpc>
            </a:pPr>
            <a:r>
              <a:rPr lang="tr-TR" altLang="tr-TR" smtClean="0">
                <a:latin typeface="Comic Sans MS" pitchFamily="66" charset="0"/>
              </a:rPr>
              <a:t>Çocuklarınızın sizinle paylaşmak istemedikleri bazı sırları, mektupları, hatıra defterleri olabilir. Buna saygı gösterin.</a:t>
            </a:r>
          </a:p>
          <a:p>
            <a:pPr>
              <a:lnSpc>
                <a:spcPct val="110000"/>
              </a:lnSpc>
            </a:pPr>
            <a:r>
              <a:rPr lang="tr-TR" altLang="tr-TR" smtClean="0">
                <a:latin typeface="Comic Sans MS" pitchFamily="66" charset="0"/>
              </a:rPr>
              <a:t>Onların sorumluluklarını kendi üzerinize almayın. </a:t>
            </a:r>
          </a:p>
          <a:p>
            <a:pPr>
              <a:lnSpc>
                <a:spcPct val="110000"/>
              </a:lnSpc>
            </a:pPr>
            <a:r>
              <a:rPr lang="tr-TR" altLang="tr-TR" smtClean="0">
                <a:latin typeface="Comic Sans MS" pitchFamily="66" charset="0"/>
              </a:rPr>
              <a:t>İletişim kurarken iyi bir dinleyici olun. Onu dinlemeye her an hazır olduğunuzu hissettirin.</a:t>
            </a:r>
            <a:endParaRPr lang="tr-TR" altLang="tr-TR"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idx="1"/>
          </p:nvPr>
        </p:nvSpPr>
        <p:spPr>
          <a:xfrm>
            <a:off x="0" y="1558925"/>
            <a:ext cx="9144000" cy="4606925"/>
          </a:xfrm>
        </p:spPr>
        <p:txBody>
          <a:bodyPr/>
          <a:lstStyle/>
          <a:p>
            <a:pPr>
              <a:lnSpc>
                <a:spcPct val="105000"/>
              </a:lnSpc>
            </a:pPr>
            <a:r>
              <a:rPr lang="tr-TR" altLang="tr-TR" smtClean="0">
                <a:latin typeface="Comic Sans MS" pitchFamily="66" charset="0"/>
              </a:rPr>
              <a:t>Problemlerinizi “Kapı aralığında” çözmeye çalışmayın.</a:t>
            </a:r>
          </a:p>
          <a:p>
            <a:pPr>
              <a:lnSpc>
                <a:spcPct val="105000"/>
              </a:lnSpc>
            </a:pPr>
            <a:r>
              <a:rPr lang="tr-TR" altLang="tr-TR" smtClean="0">
                <a:latin typeface="Comic Sans MS" pitchFamily="66" charset="0"/>
              </a:rPr>
              <a:t>Çocuklarınızı severken boğmayın. Özgürlük kişiliklerinin gelişmesini olumlu yönde etkileyecektir.</a:t>
            </a:r>
          </a:p>
          <a:p>
            <a:pPr>
              <a:lnSpc>
                <a:spcPct val="105000"/>
              </a:lnSpc>
            </a:pPr>
            <a:r>
              <a:rPr lang="tr-TR" altLang="tr-TR" smtClean="0">
                <a:latin typeface="Comic Sans MS" pitchFamily="66" charset="0"/>
              </a:rPr>
              <a:t>Onları sürekli denetim altında tutmaya çalışmayın. Ona güvendiğinizi hissettirin.</a:t>
            </a:r>
          </a:p>
          <a:p>
            <a:pPr>
              <a:lnSpc>
                <a:spcPct val="105000"/>
              </a:lnSpc>
              <a:buFontTx/>
              <a:buNone/>
            </a:pPr>
            <a:endParaRPr lang="tr-TR" altLang="tr-TR" smtClean="0">
              <a:latin typeface="Comic Sans MS" pitchFamily="66" charset="0"/>
            </a:endParaRPr>
          </a:p>
          <a:p>
            <a:pPr>
              <a:lnSpc>
                <a:spcPct val="110000"/>
              </a:lnSpc>
            </a:pPr>
            <a:endParaRPr lang="tr-TR" altLang="tr-TR"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idx="1"/>
          </p:nvPr>
        </p:nvSpPr>
        <p:spPr>
          <a:xfrm>
            <a:off x="0" y="1270000"/>
            <a:ext cx="9144000" cy="5472113"/>
          </a:xfrm>
        </p:spPr>
        <p:txBody>
          <a:bodyPr/>
          <a:lstStyle/>
          <a:p>
            <a:pPr>
              <a:lnSpc>
                <a:spcPct val="105000"/>
              </a:lnSpc>
            </a:pPr>
            <a:r>
              <a:rPr lang="tr-TR" altLang="tr-TR" smtClean="0">
                <a:latin typeface="Comic Sans MS" pitchFamily="66" charset="0"/>
              </a:rPr>
              <a:t>Onların görüş ve düşüncelerine önem verdiğinizi onlara söyleyin.</a:t>
            </a:r>
          </a:p>
          <a:p>
            <a:pPr>
              <a:lnSpc>
                <a:spcPct val="105000"/>
              </a:lnSpc>
            </a:pPr>
            <a:r>
              <a:rPr lang="tr-TR" altLang="tr-TR" smtClean="0">
                <a:latin typeface="Comic Sans MS" pitchFamily="66" charset="0"/>
              </a:rPr>
              <a:t>Onlardan mükemmel olmalarını beklemeyin. </a:t>
            </a:r>
          </a:p>
          <a:p>
            <a:pPr>
              <a:lnSpc>
                <a:spcPct val="105000"/>
              </a:lnSpc>
            </a:pPr>
            <a:r>
              <a:rPr lang="tr-TR" altLang="tr-TR" smtClean="0">
                <a:latin typeface="Comic Sans MS" pitchFamily="66" charset="0"/>
              </a:rPr>
              <a:t>Ufak tefek hatalarını görmezden gelin.</a:t>
            </a:r>
          </a:p>
          <a:p>
            <a:pPr>
              <a:lnSpc>
                <a:spcPct val="105000"/>
              </a:lnSpc>
            </a:pPr>
            <a:r>
              <a:rPr lang="tr-TR" altLang="tr-TR" smtClean="0">
                <a:latin typeface="Comic Sans MS" pitchFamily="66" charset="0"/>
              </a:rPr>
              <a:t>Gerektiğinde özür dilemesini bilin.</a:t>
            </a:r>
          </a:p>
          <a:p>
            <a:pPr>
              <a:lnSpc>
                <a:spcPct val="105000"/>
              </a:lnSpc>
            </a:pPr>
            <a:r>
              <a:rPr lang="tr-TR" altLang="tr-TR" smtClean="0">
                <a:latin typeface="Comic Sans MS" pitchFamily="66" charset="0"/>
              </a:rPr>
              <a:t>Ergenlikte yaşayacağı fiziksel ve psikolojik değişimler konusunda daha önceden bilgi vererek hazırlıklı olmalarını sağlayın.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a:extLst>
              <a:ext uri="{FF2B5EF4-FFF2-40B4-BE49-F238E27FC236}">
                <a16:creationId xmlns:a16="http://schemas.microsoft.com/office/drawing/2014/main" xmlns="" id="{A318204E-B875-44C8-8FEF-18B2BB44F3B5}"/>
              </a:ext>
            </a:extLst>
          </p:cNvPr>
          <p:cNvSpPr>
            <a:spLocks noGrp="1" noChangeArrowheads="1"/>
          </p:cNvSpPr>
          <p:nvPr>
            <p:ph type="body" sz="half" idx="1"/>
          </p:nvPr>
        </p:nvSpPr>
        <p:spPr>
          <a:xfrm>
            <a:off x="457200" y="4508500"/>
            <a:ext cx="8435975" cy="935038"/>
          </a:xfrm>
        </p:spPr>
        <p:txBody>
          <a:bodyPr rtlCol="0">
            <a:normAutofit fontScale="62500" lnSpcReduction="20000"/>
          </a:bodyPr>
          <a:lstStyle/>
          <a:p>
            <a:pPr fontAlgn="auto">
              <a:lnSpc>
                <a:spcPct val="80000"/>
              </a:lnSpc>
              <a:spcAft>
                <a:spcPts val="0"/>
              </a:spcAft>
              <a:buFont typeface="Wingdings 3" charset="2"/>
              <a:buChar char=""/>
              <a:defRPr/>
            </a:pPr>
            <a:endParaRPr lang="tr-TR" altLang="tr-TR" sz="800">
              <a:solidFill>
                <a:schemeClr val="tx1">
                  <a:lumMod val="75000"/>
                  <a:lumOff val="25000"/>
                </a:schemeClr>
              </a:solidFill>
              <a:latin typeface="Comic Sans MS" panose="030F0702030302020204" pitchFamily="66" charset="0"/>
            </a:endParaRPr>
          </a:p>
          <a:p>
            <a:pPr fontAlgn="auto">
              <a:lnSpc>
                <a:spcPct val="80000"/>
              </a:lnSpc>
              <a:spcAft>
                <a:spcPts val="0"/>
              </a:spcAft>
              <a:buFont typeface="Wingdings 3" charset="2"/>
              <a:buChar char=""/>
              <a:defRPr/>
            </a:pPr>
            <a:endParaRPr lang="tr-TR" altLang="tr-TR" sz="800">
              <a:solidFill>
                <a:schemeClr val="tx1">
                  <a:lumMod val="75000"/>
                  <a:lumOff val="25000"/>
                </a:schemeClr>
              </a:solidFill>
              <a:latin typeface="Comic Sans MS" panose="030F0702030302020204" pitchFamily="66" charset="0"/>
            </a:endParaRPr>
          </a:p>
          <a:p>
            <a:pPr fontAlgn="auto">
              <a:lnSpc>
                <a:spcPct val="80000"/>
              </a:lnSpc>
              <a:spcAft>
                <a:spcPts val="0"/>
              </a:spcAft>
              <a:buFont typeface="Wingdings 3" charset="2"/>
              <a:buChar char=""/>
              <a:defRPr/>
            </a:pPr>
            <a:endParaRPr lang="tr-TR" altLang="tr-TR" sz="800">
              <a:solidFill>
                <a:schemeClr val="tx1">
                  <a:lumMod val="75000"/>
                  <a:lumOff val="25000"/>
                </a:schemeClr>
              </a:solidFill>
              <a:latin typeface="Comic Sans MS" panose="030F0702030302020204" pitchFamily="66" charset="0"/>
            </a:endParaRPr>
          </a:p>
          <a:p>
            <a:pPr fontAlgn="auto">
              <a:lnSpc>
                <a:spcPct val="80000"/>
              </a:lnSpc>
              <a:spcAft>
                <a:spcPts val="0"/>
              </a:spcAft>
              <a:buFont typeface="Wingdings 3" charset="2"/>
              <a:buChar char=""/>
              <a:defRPr/>
            </a:pPr>
            <a:endParaRPr lang="tr-TR" altLang="tr-TR" sz="800">
              <a:solidFill>
                <a:schemeClr val="tx1">
                  <a:lumMod val="75000"/>
                  <a:lumOff val="25000"/>
                </a:schemeClr>
              </a:solidFill>
              <a:latin typeface="Comic Sans MS" panose="030F0702030302020204" pitchFamily="66" charset="0"/>
            </a:endParaRPr>
          </a:p>
          <a:p>
            <a:pPr fontAlgn="auto">
              <a:spcAft>
                <a:spcPts val="0"/>
              </a:spcAft>
              <a:buFontTx/>
              <a:buNone/>
              <a:defRPr/>
            </a:pPr>
            <a:r>
              <a:rPr lang="tr-TR" altLang="tr-TR">
                <a:solidFill>
                  <a:schemeClr val="tx1">
                    <a:lumMod val="75000"/>
                    <a:lumOff val="25000"/>
                  </a:schemeClr>
                </a:solidFill>
                <a:latin typeface="Comic Sans MS" panose="030F0702030302020204" pitchFamily="66" charset="0"/>
              </a:rPr>
              <a:t>“SENİ SEVİYORUM” ve” İYİKİ VARSIN” sözlerini korkmadan ve cömertçe kullanın. </a:t>
            </a:r>
          </a:p>
          <a:p>
            <a:pPr fontAlgn="auto">
              <a:spcAft>
                <a:spcPts val="0"/>
              </a:spcAft>
              <a:buFontTx/>
              <a:buNone/>
              <a:defRPr/>
            </a:pPr>
            <a:endParaRPr lang="tr-TR" altLang="tr-TR">
              <a:solidFill>
                <a:schemeClr val="tx1">
                  <a:lumMod val="75000"/>
                  <a:lumOff val="25000"/>
                </a:schemeClr>
              </a:solidFill>
            </a:endParaRPr>
          </a:p>
        </p:txBody>
      </p:sp>
      <p:pic>
        <p:nvPicPr>
          <p:cNvPr id="52227" name="Picture 5" descr="r1">
            <a:hlinkClick r:id="rId2"/>
          </p:cNvPr>
          <p:cNvPicPr>
            <a:picLocks noGrp="1" noChangeAspect="1" noChangeArrowheads="1"/>
          </p:cNvPicPr>
          <p:nvPr>
            <p:ph sz="half" idx="2"/>
          </p:nvPr>
        </p:nvPicPr>
        <p:blipFill>
          <a:blip r:embed="rId3"/>
          <a:srcRect/>
          <a:stretch>
            <a:fillRect/>
          </a:stretch>
        </p:blipFill>
        <p:spPr>
          <a:xfrm>
            <a:off x="2051050" y="765175"/>
            <a:ext cx="4392613" cy="3816350"/>
          </a:xfr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Unvan 1"/>
          <p:cNvSpPr>
            <a:spLocks noGrp="1"/>
          </p:cNvSpPr>
          <p:nvPr>
            <p:ph type="title"/>
          </p:nvPr>
        </p:nvSpPr>
        <p:spPr/>
        <p:txBody>
          <a:bodyPr/>
          <a:lstStyle/>
          <a:p>
            <a:r>
              <a:rPr lang="tr-TR" smtClean="0">
                <a:solidFill>
                  <a:srgbClr val="FF0000"/>
                </a:solidFill>
                <a:latin typeface="Comic Sans MS" pitchFamily="66" charset="0"/>
              </a:rPr>
              <a:t>Anne-Baba-Ergen Üçgeninde İletişim ve Etkili İletişim İçin Püf Noktaları</a:t>
            </a:r>
          </a:p>
        </p:txBody>
      </p:sp>
      <p:sp>
        <p:nvSpPr>
          <p:cNvPr id="53251" name="Metin Yer Tutucusu 2"/>
          <p:cNvSpPr>
            <a:spLocks noGrp="1"/>
          </p:cNvSpPr>
          <p:nvPr>
            <p:ph type="body" sz="half" idx="1"/>
          </p:nvPr>
        </p:nvSpPr>
        <p:spPr>
          <a:xfrm>
            <a:off x="457200" y="1905000"/>
            <a:ext cx="8686800" cy="4692650"/>
          </a:xfrm>
        </p:spPr>
        <p:txBody>
          <a:bodyPr/>
          <a:lstStyle/>
          <a:p>
            <a:r>
              <a:rPr lang="tr-TR" sz="2400" smtClean="0">
                <a:latin typeface="Comic Sans MS" pitchFamily="66" charset="0"/>
              </a:rPr>
              <a:t>İletişim: Aile bireylerinin birbirlerine karşı duygularını ve ne düşündüklerini içtenlikle ifade edebilmeleri çok önemlidir. Aile içinde herkesin görüş ve fikirlerini açıklamasına izin verilmesi, her aile üyesinin fikirlerinin saygıyla karşılanması, aile içindeki iletişimi kolaylaştıran bir yaklaşımdır. Sadece babanın ya da annenin, görüşlerini ifade ettiği ama çocuğun görüşlerinin sürekli baskılandığı bir aile ortamında sağlıklı bir ilişkiden bahsetmek mümkün olmaz. </a:t>
            </a:r>
          </a:p>
        </p:txBody>
      </p:sp>
      <p:graphicFrame>
        <p:nvGraphicFramePr>
          <p:cNvPr id="5" name="İçerik Yer Tutucusu 4"/>
          <p:cNvGraphicFramePr>
            <a:graphicFrameLocks noGrp="1"/>
          </p:cNvGraphicFramePr>
          <p:nvPr>
            <p:ph sz="half" idx="2"/>
          </p:nvPr>
        </p:nvGraphicFramePr>
        <p:xfrm>
          <a:off x="9453563" y="1905000"/>
          <a:ext cx="207962" cy="731838"/>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xmlns="" val="406085413"/>
                    </a:ext>
                  </a:extLst>
                </a:gridCol>
              </a:tblGrid>
              <a:tr h="0">
                <a:tc>
                  <a:txBody>
                    <a:bodyPr/>
                    <a:lstStyle/>
                    <a:p>
                      <a:endParaRPr lang="tr-TR" dirty="0"/>
                    </a:p>
                  </a:txBody>
                  <a:tcPr/>
                </a:tc>
                <a:extLst>
                  <a:ext uri="{0D108BD9-81ED-4DB2-BD59-A6C34878D82A}">
                    <a16:rowId xmlns:a16="http://schemas.microsoft.com/office/drawing/2014/main" xmlns="" val="3192753037"/>
                  </a:ext>
                </a:extLst>
              </a:tr>
              <a:tr h="0">
                <a:tc>
                  <a:txBody>
                    <a:bodyPr/>
                    <a:lstStyle/>
                    <a:p>
                      <a:endParaRPr lang="tr-TR" dirty="0"/>
                    </a:p>
                  </a:txBody>
                  <a:tcPr/>
                </a:tc>
                <a:extLst>
                  <a:ext uri="{0D108BD9-81ED-4DB2-BD59-A6C34878D82A}">
                    <a16:rowId xmlns:a16="http://schemas.microsoft.com/office/drawing/2014/main" xmlns="" val="2272422640"/>
                  </a:ext>
                </a:extLst>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Unvan 1"/>
          <p:cNvSpPr>
            <a:spLocks noGrp="1"/>
          </p:cNvSpPr>
          <p:nvPr>
            <p:ph type="title"/>
          </p:nvPr>
        </p:nvSpPr>
        <p:spPr>
          <a:xfrm>
            <a:off x="250825" y="0"/>
            <a:ext cx="8229600" cy="6565900"/>
          </a:xfrm>
        </p:spPr>
        <p:txBody>
          <a:bodyPr/>
          <a:lstStyle/>
          <a:p>
            <a:r>
              <a:rPr lang="tr-TR" sz="2000" smtClean="0">
                <a:latin typeface="Comic Sans MS" pitchFamily="66" charset="0"/>
              </a:rPr>
              <a:t>  </a:t>
            </a:r>
            <a:br>
              <a:rPr lang="tr-TR" sz="2000" smtClean="0">
                <a:latin typeface="Comic Sans MS" pitchFamily="66" charset="0"/>
              </a:rPr>
            </a:br>
            <a:r>
              <a:rPr lang="tr-TR" sz="2000" smtClean="0">
                <a:latin typeface="Comic Sans MS" pitchFamily="66" charset="0"/>
              </a:rPr>
              <a:t/>
            </a:r>
            <a:br>
              <a:rPr lang="tr-TR" sz="2000" smtClean="0">
                <a:latin typeface="Comic Sans MS" pitchFamily="66" charset="0"/>
              </a:rPr>
            </a:br>
            <a:r>
              <a:rPr lang="tr-TR" sz="2000" smtClean="0">
                <a:solidFill>
                  <a:srgbClr val="FF0000"/>
                </a:solidFill>
                <a:latin typeface="Comic Sans MS" pitchFamily="66" charset="0"/>
              </a:rPr>
              <a:t>Disiplin: </a:t>
            </a:r>
            <a:r>
              <a:rPr lang="tr-TR" sz="2000" smtClean="0">
                <a:latin typeface="Comic Sans MS" pitchFamily="66" charset="0"/>
              </a:rPr>
              <a:t>Anne baba otoritesinin olması ile, otoriter davranışın olması birbiriyle karıştırılmamalıdır. Çocukların, idarenin anne  babada olduğunu algılaması önemlidir. Aile içindeki tüm aile üyelerinin uyması gereken kuralları ve çocuğunuzun üstlenmesini beklediğiniz sorumlulukları, sert ve katı bir tutumla izah etmek yerine, anne ve baba olarak kendi aranızda tutarlı davranarak ve çocuğunuza model olarak açıklamanız çok daha uygun olacaktır.</a:t>
            </a:r>
            <a:br>
              <a:rPr lang="tr-TR" sz="2000" smtClean="0">
                <a:latin typeface="Comic Sans MS" pitchFamily="66" charset="0"/>
              </a:rPr>
            </a:br>
            <a:r>
              <a:rPr lang="tr-TR" sz="2000" smtClean="0">
                <a:solidFill>
                  <a:srgbClr val="FF0000"/>
                </a:solidFill>
                <a:latin typeface="Comic Sans MS" pitchFamily="66" charset="0"/>
              </a:rPr>
              <a:t/>
            </a:r>
            <a:br>
              <a:rPr lang="tr-TR" sz="2000" smtClean="0">
                <a:solidFill>
                  <a:srgbClr val="FF0000"/>
                </a:solidFill>
                <a:latin typeface="Comic Sans MS" pitchFamily="66" charset="0"/>
              </a:rPr>
            </a:br>
            <a:r>
              <a:rPr lang="tr-TR" sz="2000" smtClean="0">
                <a:solidFill>
                  <a:srgbClr val="FF0000"/>
                </a:solidFill>
                <a:latin typeface="Comic Sans MS" pitchFamily="66" charset="0"/>
              </a:rPr>
              <a:t>Kişisel sorumluluk: </a:t>
            </a:r>
            <a:r>
              <a:rPr lang="tr-TR" sz="2000" smtClean="0">
                <a:latin typeface="Comic Sans MS" pitchFamily="66" charset="0"/>
              </a:rPr>
              <a:t>Ailenin her üyesi kendi davranışlarının sorumluluğunu taşımayı kabul etmelidir. Kaç yaşında ya da hangi konumda olursa olsun, her birey zaman zaman hata yapabilir. Ergenin hata yapması, onun sürekli aynı hataları tekrar edeceği ya da kötü bir insan olduğu anlamına gelmez. Bu hatalarının kendi payına düşen kısımlarıyla ilgili sorumluluk alması ve hatalarının etkilerini ve sonuçlarını fark edebilmesi her şeyden önemlidir. Ergenin bu aşamaya gelebilmesi için, anne ve baba önemli bir rol modeldir.</a:t>
            </a:r>
          </a:p>
        </p:txBody>
      </p:sp>
      <p:sp>
        <p:nvSpPr>
          <p:cNvPr id="54275" name="Metin Yer Tutucusu 2"/>
          <p:cNvSpPr>
            <a:spLocks noGrp="1"/>
          </p:cNvSpPr>
          <p:nvPr>
            <p:ph type="body" sz="half" idx="1"/>
          </p:nvPr>
        </p:nvSpPr>
        <p:spPr>
          <a:xfrm flipH="1">
            <a:off x="14076363" y="1905000"/>
            <a:ext cx="4033837" cy="365125"/>
          </a:xfrm>
        </p:spPr>
        <p:txBody>
          <a:bodyPr/>
          <a:lstStyle/>
          <a:p>
            <a:endParaRPr lang="tr-TR" smtClean="0"/>
          </a:p>
        </p:txBody>
      </p:sp>
      <p:graphicFrame>
        <p:nvGraphicFramePr>
          <p:cNvPr id="5" name="İçerik Yer Tutucusu 4"/>
          <p:cNvGraphicFramePr>
            <a:graphicFrameLocks noGrp="1"/>
          </p:cNvGraphicFramePr>
          <p:nvPr>
            <p:ph sz="half" idx="2"/>
          </p:nvPr>
        </p:nvGraphicFramePr>
        <p:xfrm>
          <a:off x="14614525" y="1905000"/>
          <a:ext cx="1041400" cy="365125"/>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xmlns="" val="658648954"/>
                    </a:ext>
                  </a:extLst>
                </a:gridCol>
                <a:gridCol w="208280">
                  <a:extLst>
                    <a:ext uri="{9D8B030D-6E8A-4147-A177-3AD203B41FA5}">
                      <a16:colId xmlns:a16="http://schemas.microsoft.com/office/drawing/2014/main" xmlns="" val="3268595742"/>
                    </a:ext>
                  </a:extLst>
                </a:gridCol>
                <a:gridCol w="208280">
                  <a:extLst>
                    <a:ext uri="{9D8B030D-6E8A-4147-A177-3AD203B41FA5}">
                      <a16:colId xmlns:a16="http://schemas.microsoft.com/office/drawing/2014/main" xmlns="" val="1440439647"/>
                    </a:ext>
                  </a:extLst>
                </a:gridCol>
                <a:gridCol w="208280">
                  <a:extLst>
                    <a:ext uri="{9D8B030D-6E8A-4147-A177-3AD203B41FA5}">
                      <a16:colId xmlns:a16="http://schemas.microsoft.com/office/drawing/2014/main" xmlns="" val="3923374559"/>
                    </a:ext>
                  </a:extLst>
                </a:gridCol>
                <a:gridCol w="208280">
                  <a:extLst>
                    <a:ext uri="{9D8B030D-6E8A-4147-A177-3AD203B41FA5}">
                      <a16:colId xmlns:a16="http://schemas.microsoft.com/office/drawing/2014/main" xmlns="" val="3845699543"/>
                    </a:ext>
                  </a:extLst>
                </a:gridCol>
              </a:tblGrid>
              <a:tr h="0">
                <a:tc>
                  <a:txBody>
                    <a:bodyPr/>
                    <a:lstStyle/>
                    <a:p>
                      <a:endParaRPr lang="tr-TR" dirty="0"/>
                    </a:p>
                  </a:txBody>
                  <a:tcPr/>
                </a:tc>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xmlns="" val="3441782569"/>
                  </a:ext>
                </a:extLst>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Unvan 1"/>
          <p:cNvSpPr>
            <a:spLocks noGrp="1"/>
          </p:cNvSpPr>
          <p:nvPr>
            <p:ph type="title"/>
          </p:nvPr>
        </p:nvSpPr>
        <p:spPr>
          <a:xfrm>
            <a:off x="457200" y="292100"/>
            <a:ext cx="8229600" cy="6376988"/>
          </a:xfrm>
        </p:spPr>
        <p:txBody>
          <a:bodyPr/>
          <a:lstStyle/>
          <a:p>
            <a:r>
              <a:rPr lang="tr-TR" sz="2000" smtClean="0">
                <a:solidFill>
                  <a:srgbClr val="FF0000"/>
                </a:solidFill>
                <a:latin typeface="Comic Sans MS" pitchFamily="66" charset="0"/>
              </a:rPr>
              <a:t/>
            </a:r>
            <a:br>
              <a:rPr lang="tr-TR" sz="2000" smtClean="0">
                <a:solidFill>
                  <a:srgbClr val="FF0000"/>
                </a:solidFill>
                <a:latin typeface="Comic Sans MS" pitchFamily="66" charset="0"/>
              </a:rPr>
            </a:br>
            <a:r>
              <a:rPr lang="tr-TR" sz="2000" smtClean="0">
                <a:solidFill>
                  <a:srgbClr val="FF0000"/>
                </a:solidFill>
                <a:latin typeface="Comic Sans MS" pitchFamily="66" charset="0"/>
              </a:rPr>
              <a:t>Başkalarına saygı: </a:t>
            </a:r>
            <a:r>
              <a:rPr lang="tr-TR" sz="2000" smtClean="0">
                <a:latin typeface="Comic Sans MS" pitchFamily="66" charset="0"/>
              </a:rPr>
              <a:t>Anababanın önce birbirlerine, sonra çocuklarına ve başkalarına saygı göstererek olumlu model olması çok önemlidir. Eğer baba, çocukların annesini aşağılıyorsa ya da anne çocukların babası ile alay ediyorsa, çocuklar bu yaklaşımlardan olumsuz çıkarsamalar yapacaklardır. İleride ise ne ailesi olarak size ne de çevresindeki insanlara saygı duymayı öğrenemeyecektir.</a:t>
            </a:r>
            <a:br>
              <a:rPr lang="tr-TR" sz="2000" smtClean="0">
                <a:latin typeface="Comic Sans MS" pitchFamily="66" charset="0"/>
              </a:rPr>
            </a:br>
            <a:r>
              <a:rPr lang="tr-TR" sz="2000" smtClean="0">
                <a:latin typeface="Comic Sans MS" pitchFamily="66" charset="0"/>
              </a:rPr>
              <a:t/>
            </a:r>
            <a:br>
              <a:rPr lang="tr-TR" sz="2000" smtClean="0">
                <a:latin typeface="Comic Sans MS" pitchFamily="66" charset="0"/>
              </a:rPr>
            </a:br>
            <a:r>
              <a:rPr lang="tr-TR" sz="2000" smtClean="0">
                <a:latin typeface="Comic Sans MS" pitchFamily="66" charset="0"/>
              </a:rPr>
              <a:t/>
            </a:r>
            <a:br>
              <a:rPr lang="tr-TR" sz="2000" smtClean="0">
                <a:latin typeface="Comic Sans MS" pitchFamily="66" charset="0"/>
              </a:rPr>
            </a:br>
            <a:r>
              <a:rPr lang="tr-TR" sz="2000" smtClean="0">
                <a:solidFill>
                  <a:srgbClr val="FF0000"/>
                </a:solidFill>
                <a:latin typeface="Comic Sans MS" pitchFamily="66" charset="0"/>
              </a:rPr>
              <a:t>Birbirini sevmek: </a:t>
            </a:r>
            <a:r>
              <a:rPr lang="tr-TR" sz="2000" smtClean="0">
                <a:latin typeface="Comic Sans MS" pitchFamily="66" charset="0"/>
              </a:rPr>
              <a:t>Anne ve babasından ilgi göremeyen çocuk, ilgiyi başka yerlerde arar ve bulamazsa öfke hisseder. Eğer çocuk bu öfkeyi kendine yöneltirse, keder ve ümitsizlik hisseden çocuk içine kapanabilir. Ya da öfkesini çevresine yönelten çocuk, her zamankinden daha saldırgan, yıkıcı ve uyumsuz davranışlar sergileyecektir. Böyle bir durumda, bu çocuğun aklından geçen düşünce şu olabilir: “Eğer annem ve babam bile beni sevmiyorsa, hayatta hiç kimse beni sevmeyecektir, ben sevilmeye değer biri değilim!”</a:t>
            </a:r>
          </a:p>
        </p:txBody>
      </p:sp>
      <p:sp>
        <p:nvSpPr>
          <p:cNvPr id="3" name="Metin Yer Tutucusu 2"/>
          <p:cNvSpPr>
            <a:spLocks noGrp="1"/>
          </p:cNvSpPr>
          <p:nvPr>
            <p:ph type="body" sz="half" idx="1"/>
          </p:nvPr>
        </p:nvSpPr>
        <p:spPr>
          <a:xfrm>
            <a:off x="11268075" y="1557338"/>
            <a:ext cx="46038" cy="347662"/>
          </a:xfrm>
        </p:spPr>
        <p:txBody>
          <a:bodyPr rtlCol="0">
            <a:normAutofit fontScale="92500" lnSpcReduction="10000"/>
          </a:bodyPr>
          <a:lstStyle/>
          <a:p>
            <a:pPr fontAlgn="auto">
              <a:spcAft>
                <a:spcPts val="0"/>
              </a:spcAft>
              <a:buFont typeface="Wingdings 3" charset="2"/>
              <a:buChar char=""/>
              <a:defRPr/>
            </a:pPr>
            <a:endParaRPr lang="tr-TR" dirty="0">
              <a:solidFill>
                <a:schemeClr val="tx1">
                  <a:lumMod val="75000"/>
                  <a:lumOff val="25000"/>
                </a:schemeClr>
              </a:solidFill>
            </a:endParaRPr>
          </a:p>
        </p:txBody>
      </p:sp>
      <p:graphicFrame>
        <p:nvGraphicFramePr>
          <p:cNvPr id="5" name="İçerik Yer Tutucusu 4"/>
          <p:cNvGraphicFramePr>
            <a:graphicFrameLocks noGrp="1"/>
          </p:cNvGraphicFramePr>
          <p:nvPr>
            <p:ph sz="half" idx="2"/>
          </p:nvPr>
        </p:nvGraphicFramePr>
        <p:xfrm>
          <a:off x="10764688" y="1905000"/>
          <a:ext cx="1080120" cy="457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Unvan 1"/>
          <p:cNvSpPr>
            <a:spLocks noGrp="1"/>
          </p:cNvSpPr>
          <p:nvPr>
            <p:ph type="title"/>
          </p:nvPr>
        </p:nvSpPr>
        <p:spPr>
          <a:xfrm>
            <a:off x="457200" y="292100"/>
            <a:ext cx="8229600" cy="1049338"/>
          </a:xfrm>
        </p:spPr>
        <p:txBody>
          <a:bodyPr/>
          <a:lstStyle/>
          <a:p>
            <a:r>
              <a:rPr lang="tr-TR" sz="2000" smtClean="0">
                <a:solidFill>
                  <a:srgbClr val="FF0000"/>
                </a:solidFill>
                <a:latin typeface="Comic Sans MS" pitchFamily="66" charset="0"/>
              </a:rPr>
              <a:t>Bir arkadaş ve ebeveyn olmak arasındaki sınırı koyabilmek: </a:t>
            </a:r>
            <a:br>
              <a:rPr lang="tr-TR" sz="2000" smtClean="0">
                <a:solidFill>
                  <a:srgbClr val="FF0000"/>
                </a:solidFill>
                <a:latin typeface="Comic Sans MS" pitchFamily="66" charset="0"/>
              </a:rPr>
            </a:br>
            <a:r>
              <a:rPr lang="tr-TR" sz="2000" smtClean="0">
                <a:latin typeface="Comic Sans MS" pitchFamily="66" charset="0"/>
              </a:rPr>
              <a:t>Bazı annebabalar, çocuklarıyla daha yakın iletişim kurmak adına arkadaş rolüne daha fazla önem verip, ebeveyn rolünü hafife alabilirler. Bazen ebeveyn, çocuğunun “en iyi arkadaşı” olmaya çalışır. Oysa ergenlerin pek çok arkadaşı olabilir ama sadece tek bir anne ve babası olur. Ebeveynler arkadaş olmak uğruna, çocuklarını anne ve baba rolünden mahrum etmemelidir.</a:t>
            </a:r>
            <a:br>
              <a:rPr lang="tr-TR" sz="2000" smtClean="0">
                <a:latin typeface="Comic Sans MS" pitchFamily="66" charset="0"/>
              </a:rPr>
            </a:br>
            <a:r>
              <a:rPr lang="tr-TR" sz="2000" smtClean="0">
                <a:solidFill>
                  <a:srgbClr val="FF0000"/>
                </a:solidFill>
                <a:latin typeface="Comic Sans MS" pitchFamily="66" charset="0"/>
              </a:rPr>
              <a:t>Çocuğuna sevgi göstermek: </a:t>
            </a:r>
            <a:r>
              <a:rPr lang="tr-TR" sz="2000" smtClean="0">
                <a:latin typeface="Comic Sans MS" pitchFamily="66" charset="0"/>
              </a:rPr>
              <a:t>Yaşı kaç olursa olsun, tüm çocuklar ebeveynleri tarafından sevilmek ister. Pek çok ebeveyn, her açıdan kendini iyi bir aile olarak algılamasına rağmen, önemli bir noktayı göz ardı edebilir: “Sevgimizi yeterince göstermek.” Özellikle bizim toplumumuzda, bazı babalar “sevgilerini göstermek” dışında iyi bir eştir ya da babadır. Babası tarafından sevilmediğini hisseden ergenin ailesiyle görüşüldüğünde, şöyle bir savunma cümlesiyle karşılaşırız: “Babası onu gerçekten çok seviyor, ama işte sevgisini gösteremiyor.” Anne babaların diğer bir yanılgısı ise “Çocuğumuz, bizim onu ne kadar çok sevdiğimizi biliyordur” düşüncesidir. Oysa hem çocukların, hem ergenlerin, hem de yaşı kaç olursa olsun tüm bireylerin sevildiklerini hissetmeye ve görmeye ihtiyaçları vardır. Aile üyelerinin birbirlerine olan sevgilerini ve yakınlıklarını hem söz, hem de davranışları ile gösterebilmeleri çok önemlidir.</a:t>
            </a:r>
          </a:p>
        </p:txBody>
      </p:sp>
      <p:sp>
        <p:nvSpPr>
          <p:cNvPr id="56323" name="Metin Yer Tutucusu 2"/>
          <p:cNvSpPr>
            <a:spLocks noGrp="1"/>
          </p:cNvSpPr>
          <p:nvPr>
            <p:ph type="body" sz="half" idx="1"/>
          </p:nvPr>
        </p:nvSpPr>
        <p:spPr>
          <a:xfrm>
            <a:off x="9756775" y="7316788"/>
            <a:ext cx="215900" cy="649287"/>
          </a:xfrm>
        </p:spPr>
        <p:txBody>
          <a:bodyPr/>
          <a:lstStyle/>
          <a:p>
            <a:endParaRPr lang="tr-TR" smtClean="0"/>
          </a:p>
        </p:txBody>
      </p:sp>
      <p:sp>
        <p:nvSpPr>
          <p:cNvPr id="56324" name="İçerik Yer Tutucusu 3"/>
          <p:cNvSpPr>
            <a:spLocks noGrp="1"/>
          </p:cNvSpPr>
          <p:nvPr>
            <p:ph sz="half" idx="2"/>
          </p:nvPr>
        </p:nvSpPr>
        <p:spPr>
          <a:xfrm flipH="1" flipV="1">
            <a:off x="9972675" y="7532688"/>
            <a:ext cx="215900" cy="720725"/>
          </a:xfrm>
        </p:spPr>
        <p:txBody>
          <a:bodyPr/>
          <a:lstStyle/>
          <a:p>
            <a:endParaRPr lang="tr-T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820738"/>
            <a:ext cx="8229600" cy="1384300"/>
          </a:xfrm>
        </p:spPr>
        <p:txBody>
          <a:bodyPr/>
          <a:lstStyle/>
          <a:p>
            <a:r>
              <a:rPr lang="tr-TR" altLang="tr-TR" sz="3200" smtClean="0">
                <a:solidFill>
                  <a:srgbClr val="FF3300"/>
                </a:solidFill>
                <a:latin typeface="Comic Sans MS" pitchFamily="66" charset="0"/>
              </a:rPr>
              <a:t>ERGENLİĞİN EVRELERİ</a:t>
            </a:r>
          </a:p>
        </p:txBody>
      </p:sp>
      <p:sp>
        <p:nvSpPr>
          <p:cNvPr id="23555" name="Rectangle 3">
            <a:extLst>
              <a:ext uri="{FF2B5EF4-FFF2-40B4-BE49-F238E27FC236}">
                <a16:creationId xmlns:a16="http://schemas.microsoft.com/office/drawing/2014/main" xmlns="" id="{C073A66E-03CE-4F68-922F-92DBFFDA81FA}"/>
              </a:ext>
            </a:extLst>
          </p:cNvPr>
          <p:cNvSpPr>
            <a:spLocks noGrp="1" noChangeArrowheads="1"/>
          </p:cNvSpPr>
          <p:nvPr>
            <p:ph idx="1"/>
          </p:nvPr>
        </p:nvSpPr>
        <p:spPr>
          <a:xfrm>
            <a:off x="1943100" y="2133600"/>
            <a:ext cx="6591300" cy="3778250"/>
          </a:xfrm>
          <a:extLst>
            <a:ext uri="{909E8E84-426E-40DD-AFC4-6F175D3DCCD1}">
              <a14:hiddenFill xmlns:a14="http://schemas.microsoft.com/office/drawing/2010/main" xmlns="">
                <a:solidFill>
                  <a:srgbClr val="FF3300"/>
                </a:solidFill>
              </a14:hiddenFill>
            </a:ext>
          </a:extLst>
        </p:spPr>
        <p:txBody>
          <a:bodyPr rtlCol="0">
            <a:normAutofit fontScale="92500" lnSpcReduction="20000"/>
          </a:bodyPr>
          <a:lstStyle/>
          <a:p>
            <a:pPr fontAlgn="auto">
              <a:spcAft>
                <a:spcPts val="0"/>
              </a:spcAft>
              <a:buFontTx/>
              <a:buNone/>
              <a:defRPr/>
            </a:pPr>
            <a:endParaRPr lang="tr-TR" altLang="tr-TR">
              <a:solidFill>
                <a:srgbClr val="FF3300"/>
              </a:solidFill>
            </a:endParaRPr>
          </a:p>
          <a:p>
            <a:pPr fontAlgn="auto">
              <a:spcAft>
                <a:spcPts val="0"/>
              </a:spcAft>
              <a:buFontTx/>
              <a:buNone/>
              <a:defRPr/>
            </a:pPr>
            <a:r>
              <a:rPr lang="tr-TR" altLang="tr-TR">
                <a:solidFill>
                  <a:srgbClr val="66FFFF"/>
                </a:solidFill>
                <a:latin typeface="Comic Sans MS" panose="030F0702030302020204" pitchFamily="66" charset="0"/>
              </a:rPr>
              <a:t>-Başlangıç Dönemi</a:t>
            </a:r>
            <a:r>
              <a:rPr lang="tr-TR" altLang="tr-TR">
                <a:solidFill>
                  <a:schemeClr val="tx1">
                    <a:lumMod val="75000"/>
                    <a:lumOff val="25000"/>
                  </a:schemeClr>
                </a:solidFill>
                <a:latin typeface="Comic Sans MS" panose="030F0702030302020204" pitchFamily="66" charset="0"/>
              </a:rPr>
              <a:t>        </a:t>
            </a:r>
            <a:r>
              <a:rPr lang="tr-TR" altLang="tr-TR" sz="2800">
                <a:solidFill>
                  <a:schemeClr val="tx1">
                    <a:lumMod val="75000"/>
                    <a:lumOff val="25000"/>
                  </a:schemeClr>
                </a:solidFill>
                <a:latin typeface="Comic Sans MS" panose="030F0702030302020204" pitchFamily="66" charset="0"/>
              </a:rPr>
              <a:t>kızlarda 13-15 yaş</a:t>
            </a:r>
            <a:r>
              <a:rPr lang="tr-TR" altLang="tr-TR">
                <a:solidFill>
                  <a:schemeClr val="tx1">
                    <a:lumMod val="75000"/>
                    <a:lumOff val="25000"/>
                  </a:schemeClr>
                </a:solidFill>
                <a:latin typeface="Comic Sans MS" panose="030F0702030302020204" pitchFamily="66" charset="0"/>
              </a:rPr>
              <a:t>                                                  				      </a:t>
            </a:r>
            <a:r>
              <a:rPr lang="tr-TR" altLang="tr-TR" sz="2800">
                <a:solidFill>
                  <a:schemeClr val="tx1">
                    <a:lumMod val="75000"/>
                    <a:lumOff val="25000"/>
                  </a:schemeClr>
                </a:solidFill>
                <a:latin typeface="Comic Sans MS" panose="030F0702030302020204" pitchFamily="66" charset="0"/>
              </a:rPr>
              <a:t>erkeklerde 15-17 yaş</a:t>
            </a:r>
            <a:r>
              <a:rPr lang="tr-TR" altLang="tr-TR">
                <a:solidFill>
                  <a:schemeClr val="tx1">
                    <a:lumMod val="75000"/>
                    <a:lumOff val="25000"/>
                  </a:schemeClr>
                </a:solidFill>
                <a:latin typeface="Comic Sans MS" panose="030F0702030302020204" pitchFamily="66" charset="0"/>
              </a:rPr>
              <a:t>   </a:t>
            </a:r>
          </a:p>
          <a:p>
            <a:pPr fontAlgn="auto">
              <a:spcAft>
                <a:spcPts val="0"/>
              </a:spcAft>
              <a:buFontTx/>
              <a:buNone/>
              <a:defRPr/>
            </a:pPr>
            <a:r>
              <a:rPr lang="tr-TR" altLang="tr-TR">
                <a:solidFill>
                  <a:srgbClr val="66FFFF"/>
                </a:solidFill>
                <a:latin typeface="Comic Sans MS" panose="030F0702030302020204" pitchFamily="66" charset="0"/>
              </a:rPr>
              <a:t>-Orta Dönem</a:t>
            </a:r>
            <a:r>
              <a:rPr lang="tr-TR" altLang="tr-TR">
                <a:solidFill>
                  <a:schemeClr val="tx1">
                    <a:lumMod val="75000"/>
                    <a:lumOff val="25000"/>
                  </a:schemeClr>
                </a:solidFill>
                <a:latin typeface="Comic Sans MS" panose="030F0702030302020204" pitchFamily="66" charset="0"/>
              </a:rPr>
              <a:t>                </a:t>
            </a:r>
            <a:r>
              <a:rPr lang="tr-TR" altLang="tr-TR" sz="2800">
                <a:solidFill>
                  <a:schemeClr val="tx1">
                    <a:lumMod val="75000"/>
                    <a:lumOff val="25000"/>
                  </a:schemeClr>
                </a:solidFill>
                <a:latin typeface="Comic Sans MS" panose="030F0702030302020204" pitchFamily="66" charset="0"/>
              </a:rPr>
              <a:t>kızlarda 15-18 yaş</a:t>
            </a:r>
          </a:p>
          <a:p>
            <a:pPr fontAlgn="auto">
              <a:spcAft>
                <a:spcPts val="0"/>
              </a:spcAft>
              <a:buFontTx/>
              <a:buNone/>
              <a:defRPr/>
            </a:pPr>
            <a:r>
              <a:rPr lang="tr-TR" altLang="tr-TR" sz="2800">
                <a:solidFill>
                  <a:schemeClr val="tx1">
                    <a:lumMod val="75000"/>
                    <a:lumOff val="25000"/>
                  </a:schemeClr>
                </a:solidFill>
                <a:latin typeface="Comic Sans MS" panose="030F0702030302020204" pitchFamily="66" charset="0"/>
              </a:rPr>
              <a:t>                                          erkeklerde 17-19 yaş</a:t>
            </a:r>
          </a:p>
          <a:p>
            <a:pPr fontAlgn="auto">
              <a:spcAft>
                <a:spcPts val="0"/>
              </a:spcAft>
              <a:buFontTx/>
              <a:buNone/>
              <a:defRPr/>
            </a:pPr>
            <a:r>
              <a:rPr lang="tr-TR" altLang="tr-TR">
                <a:solidFill>
                  <a:srgbClr val="66FFFF"/>
                </a:solidFill>
                <a:latin typeface="Comic Sans MS" panose="030F0702030302020204" pitchFamily="66" charset="0"/>
              </a:rPr>
              <a:t>-Son Dönem</a:t>
            </a:r>
            <a:r>
              <a:rPr lang="tr-TR" altLang="tr-TR">
                <a:solidFill>
                  <a:schemeClr val="tx1">
                    <a:lumMod val="75000"/>
                    <a:lumOff val="25000"/>
                  </a:schemeClr>
                </a:solidFill>
                <a:latin typeface="Comic Sans MS" panose="030F0702030302020204" pitchFamily="66" charset="0"/>
              </a:rPr>
              <a:t>                  </a:t>
            </a:r>
            <a:r>
              <a:rPr lang="tr-TR" altLang="tr-TR" sz="2800">
                <a:solidFill>
                  <a:schemeClr val="tx1">
                    <a:lumMod val="75000"/>
                    <a:lumOff val="25000"/>
                  </a:schemeClr>
                </a:solidFill>
                <a:latin typeface="Comic Sans MS" panose="030F0702030302020204" pitchFamily="66" charset="0"/>
              </a:rPr>
              <a:t>kızlarda 18-20 yaş</a:t>
            </a:r>
          </a:p>
          <a:p>
            <a:pPr fontAlgn="auto">
              <a:spcAft>
                <a:spcPts val="0"/>
              </a:spcAft>
              <a:buFontTx/>
              <a:buNone/>
              <a:defRPr/>
            </a:pPr>
            <a:r>
              <a:rPr lang="tr-TR" altLang="tr-TR" sz="2800">
                <a:solidFill>
                  <a:schemeClr val="tx1">
                    <a:lumMod val="75000"/>
                    <a:lumOff val="25000"/>
                  </a:schemeClr>
                </a:solidFill>
                <a:latin typeface="Comic Sans MS" panose="030F0702030302020204" pitchFamily="66" charset="0"/>
              </a:rPr>
              <a:t>                                          erkeklerde 19-21 yaş</a:t>
            </a:r>
          </a:p>
          <a:p>
            <a:pPr fontAlgn="auto">
              <a:spcAft>
                <a:spcPts val="0"/>
              </a:spcAft>
              <a:buFont typeface="Wingdings 3" charset="2"/>
              <a:buChar char=""/>
              <a:defRPr/>
            </a:pPr>
            <a:endParaRPr lang="tr-TR" altLang="tr-TR">
              <a:solidFill>
                <a:schemeClr val="tx1">
                  <a:lumMod val="75000"/>
                  <a:lumOff val="25000"/>
                </a:schemeClr>
              </a:solidFill>
              <a:latin typeface="Comic Sans MS" panose="030F0702030302020204" pitchFamily="66" charset="0"/>
            </a:endParaRPr>
          </a:p>
        </p:txBody>
      </p:sp>
      <p:sp>
        <p:nvSpPr>
          <p:cNvPr id="23557" name="AutoShape 5">
            <a:extLst>
              <a:ext uri="{FF2B5EF4-FFF2-40B4-BE49-F238E27FC236}">
                <a16:creationId xmlns:a16="http://schemas.microsoft.com/office/drawing/2014/main" xmlns="" id="{7D24741C-70D6-47BC-A878-B1297DB1AC6E}"/>
              </a:ext>
            </a:extLst>
          </p:cNvPr>
          <p:cNvSpPr>
            <a:spLocks noChangeArrowheads="1"/>
          </p:cNvSpPr>
          <p:nvPr/>
        </p:nvSpPr>
        <p:spPr bwMode="auto">
          <a:xfrm>
            <a:off x="4138613" y="2708275"/>
            <a:ext cx="504825" cy="215900"/>
          </a:xfrm>
          <a:prstGeom prst="rightArrow">
            <a:avLst>
              <a:gd name="adj1" fmla="val 33991"/>
              <a:gd name="adj2" fmla="val 61595"/>
            </a:avLst>
          </a:prstGeom>
          <a:solidFill>
            <a:srgbClr val="FF330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defRPr/>
            </a:pPr>
            <a:endParaRPr lang="tr-TR">
              <a:effectLst>
                <a:outerShdw blurRad="38100" dist="38100" dir="2700000" algn="tl">
                  <a:srgbClr val="000000">
                    <a:alpha val="43137"/>
                  </a:srgbClr>
                </a:outerShdw>
              </a:effectLst>
            </a:endParaRPr>
          </a:p>
        </p:txBody>
      </p:sp>
      <p:sp>
        <p:nvSpPr>
          <p:cNvPr id="22533" name="Text Box 8"/>
          <p:cNvSpPr txBox="1">
            <a:spLocks noChangeArrowheads="1"/>
          </p:cNvSpPr>
          <p:nvPr/>
        </p:nvSpPr>
        <p:spPr bwMode="auto">
          <a:xfrm>
            <a:off x="4335463" y="5973763"/>
            <a:ext cx="184150" cy="366712"/>
          </a:xfrm>
          <a:prstGeom prst="rect">
            <a:avLst/>
          </a:prstGeom>
          <a:noFill/>
          <a:ln w="9525">
            <a:noFill/>
            <a:miter lim="800000"/>
            <a:headEnd/>
            <a:tailEnd/>
          </a:ln>
          <a:effectLst/>
        </p:spPr>
        <p:txBody>
          <a:bodyPr wrap="none">
            <a:spAutoFit/>
          </a:bodyPr>
          <a:lstStyle/>
          <a:p>
            <a:pPr eaLnBrk="1" hangingPunct="1"/>
            <a:endParaRPr lang="tr-TR" altLang="tr-TR" sz="1800" b="0">
              <a:solidFill>
                <a:schemeClr val="tx1"/>
              </a:solidFill>
            </a:endParaRPr>
          </a:p>
        </p:txBody>
      </p:sp>
      <p:sp>
        <p:nvSpPr>
          <p:cNvPr id="23562" name="AutoShape 10">
            <a:extLst>
              <a:ext uri="{FF2B5EF4-FFF2-40B4-BE49-F238E27FC236}">
                <a16:creationId xmlns:a16="http://schemas.microsoft.com/office/drawing/2014/main" xmlns="" id="{657194EC-178F-4200-8014-B2AC720F6952}"/>
              </a:ext>
            </a:extLst>
          </p:cNvPr>
          <p:cNvSpPr>
            <a:spLocks noChangeArrowheads="1"/>
          </p:cNvSpPr>
          <p:nvPr/>
        </p:nvSpPr>
        <p:spPr bwMode="auto">
          <a:xfrm>
            <a:off x="4138613" y="3789363"/>
            <a:ext cx="504825" cy="215900"/>
          </a:xfrm>
          <a:prstGeom prst="rightArrow">
            <a:avLst>
              <a:gd name="adj1" fmla="val 33991"/>
              <a:gd name="adj2" fmla="val 61595"/>
            </a:avLst>
          </a:prstGeom>
          <a:solidFill>
            <a:srgbClr val="FF330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defRPr/>
            </a:pPr>
            <a:endParaRPr lang="tr-TR">
              <a:effectLst>
                <a:outerShdw blurRad="38100" dist="38100" dir="2700000" algn="tl">
                  <a:srgbClr val="000000">
                    <a:alpha val="43137"/>
                  </a:srgbClr>
                </a:outerShdw>
              </a:effectLst>
            </a:endParaRPr>
          </a:p>
        </p:txBody>
      </p:sp>
      <p:sp>
        <p:nvSpPr>
          <p:cNvPr id="23563" name="AutoShape 11">
            <a:extLst>
              <a:ext uri="{FF2B5EF4-FFF2-40B4-BE49-F238E27FC236}">
                <a16:creationId xmlns:a16="http://schemas.microsoft.com/office/drawing/2014/main" xmlns="" id="{9F180A88-8F25-4424-B48F-58AB35EC183E}"/>
              </a:ext>
            </a:extLst>
          </p:cNvPr>
          <p:cNvSpPr>
            <a:spLocks noChangeArrowheads="1"/>
          </p:cNvSpPr>
          <p:nvPr/>
        </p:nvSpPr>
        <p:spPr bwMode="auto">
          <a:xfrm>
            <a:off x="4138613" y="4941888"/>
            <a:ext cx="504825" cy="215900"/>
          </a:xfrm>
          <a:prstGeom prst="rightArrow">
            <a:avLst>
              <a:gd name="adj1" fmla="val 33991"/>
              <a:gd name="adj2" fmla="val 61595"/>
            </a:avLst>
          </a:prstGeom>
          <a:solidFill>
            <a:srgbClr val="FF3300"/>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defRPr/>
            </a:pPr>
            <a:endParaRPr lang="tr-TR">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23850" y="549275"/>
            <a:ext cx="8362950" cy="863600"/>
          </a:xfrm>
        </p:spPr>
        <p:txBody>
          <a:bodyPr/>
          <a:lstStyle/>
          <a:p>
            <a:r>
              <a:rPr lang="tr-TR" altLang="tr-TR" sz="3200" smtClean="0">
                <a:solidFill>
                  <a:srgbClr val="FF3300"/>
                </a:solidFill>
                <a:latin typeface="Comic Sans MS" pitchFamily="66" charset="0"/>
              </a:rPr>
              <a:t>                </a:t>
            </a:r>
          </a:p>
        </p:txBody>
      </p:sp>
      <p:sp>
        <p:nvSpPr>
          <p:cNvPr id="21507" name="Rectangle 3">
            <a:extLst>
              <a:ext uri="{FF2B5EF4-FFF2-40B4-BE49-F238E27FC236}">
                <a16:creationId xmlns:a16="http://schemas.microsoft.com/office/drawing/2014/main" xmlns="" id="{1D6226C8-5DFE-48EA-B9F9-5788D626D519}"/>
              </a:ext>
            </a:extLst>
          </p:cNvPr>
          <p:cNvSpPr>
            <a:spLocks noGrp="1" noChangeArrowheads="1"/>
          </p:cNvSpPr>
          <p:nvPr>
            <p:ph idx="1"/>
          </p:nvPr>
        </p:nvSpPr>
        <p:spPr>
          <a:xfrm>
            <a:off x="0" y="1484313"/>
            <a:ext cx="9144000" cy="5040312"/>
          </a:xfrm>
        </p:spPr>
        <p:txBody>
          <a:bodyPr rtlCol="0">
            <a:normAutofit lnSpcReduction="10000"/>
          </a:bodyPr>
          <a:lstStyle/>
          <a:p>
            <a:pPr fontAlgn="auto">
              <a:spcAft>
                <a:spcPts val="0"/>
              </a:spcAft>
              <a:buFontTx/>
              <a:buNone/>
              <a:defRPr/>
            </a:pPr>
            <a:r>
              <a:rPr lang="tr-TR" altLang="tr-TR" sz="2400">
                <a:solidFill>
                  <a:schemeClr val="tx1">
                    <a:lumMod val="75000"/>
                    <a:lumOff val="25000"/>
                  </a:schemeClr>
                </a:solidFill>
                <a:latin typeface="Comic Sans MS" panose="030F0702030302020204" pitchFamily="66" charset="0"/>
              </a:rPr>
              <a:t>     </a:t>
            </a:r>
            <a:r>
              <a:rPr lang="tr-TR" altLang="tr-TR" sz="3600">
                <a:solidFill>
                  <a:srgbClr val="66FFFF"/>
                </a:solidFill>
                <a:latin typeface="Comic Sans MS" panose="030F0702030302020204" pitchFamily="66" charset="0"/>
              </a:rPr>
              <a:t>Erkeklere Ait Özellikler</a:t>
            </a:r>
            <a:endParaRPr lang="tr-TR" altLang="tr-TR" sz="3600">
              <a:solidFill>
                <a:srgbClr val="66FFFF"/>
              </a:solidFill>
            </a:endParaRPr>
          </a:p>
          <a:p>
            <a:pPr fontAlgn="auto">
              <a:lnSpc>
                <a:spcPct val="110000"/>
              </a:lnSpc>
              <a:spcAft>
                <a:spcPts val="0"/>
              </a:spcAft>
              <a:buFont typeface="Wingdings 3" charset="2"/>
              <a:buChar char=""/>
              <a:defRPr/>
            </a:pPr>
            <a:r>
              <a:rPr lang="tr-TR" altLang="tr-TR" sz="2800">
                <a:solidFill>
                  <a:schemeClr val="tx1">
                    <a:lumMod val="75000"/>
                    <a:lumOff val="25000"/>
                  </a:schemeClr>
                </a:solidFill>
                <a:latin typeface="Comic Sans MS" panose="030F0702030302020204" pitchFamily="66" charset="0"/>
              </a:rPr>
              <a:t>Gürültücülük</a:t>
            </a:r>
          </a:p>
          <a:p>
            <a:pPr fontAlgn="auto">
              <a:lnSpc>
                <a:spcPct val="110000"/>
              </a:lnSpc>
              <a:spcAft>
                <a:spcPts val="0"/>
              </a:spcAft>
              <a:buFont typeface="Wingdings 3" charset="2"/>
              <a:buChar char=""/>
              <a:defRPr/>
            </a:pPr>
            <a:r>
              <a:rPr lang="tr-TR" altLang="tr-TR" sz="2800">
                <a:solidFill>
                  <a:schemeClr val="tx1">
                    <a:lumMod val="75000"/>
                    <a:lumOff val="25000"/>
                  </a:schemeClr>
                </a:solidFill>
                <a:latin typeface="Comic Sans MS" panose="030F0702030302020204" pitchFamily="66" charset="0"/>
              </a:rPr>
              <a:t>Sakarlık</a:t>
            </a:r>
          </a:p>
          <a:p>
            <a:pPr fontAlgn="auto">
              <a:lnSpc>
                <a:spcPct val="110000"/>
              </a:lnSpc>
              <a:spcAft>
                <a:spcPts val="0"/>
              </a:spcAft>
              <a:buFont typeface="Wingdings 3" charset="2"/>
              <a:buChar char=""/>
              <a:defRPr/>
            </a:pPr>
            <a:r>
              <a:rPr lang="tr-TR" altLang="tr-TR" sz="2800">
                <a:solidFill>
                  <a:schemeClr val="tx1">
                    <a:lumMod val="75000"/>
                    <a:lumOff val="25000"/>
                  </a:schemeClr>
                </a:solidFill>
                <a:latin typeface="Comic Sans MS" panose="030F0702030302020204" pitchFamily="66" charset="0"/>
              </a:rPr>
              <a:t>Çabuk sinirlenme</a:t>
            </a:r>
          </a:p>
          <a:p>
            <a:pPr fontAlgn="auto">
              <a:lnSpc>
                <a:spcPct val="110000"/>
              </a:lnSpc>
              <a:spcAft>
                <a:spcPts val="0"/>
              </a:spcAft>
              <a:buFont typeface="Wingdings 3" charset="2"/>
              <a:buChar char=""/>
              <a:defRPr/>
            </a:pPr>
            <a:r>
              <a:rPr lang="tr-TR" altLang="tr-TR" sz="2800">
                <a:solidFill>
                  <a:schemeClr val="tx1">
                    <a:lumMod val="75000"/>
                    <a:lumOff val="25000"/>
                  </a:schemeClr>
                </a:solidFill>
                <a:latin typeface="Comic Sans MS" panose="030F0702030302020204" pitchFamily="66" charset="0"/>
              </a:rPr>
              <a:t>Dağınıktır, temizliğe yeterince önem vermeme</a:t>
            </a:r>
          </a:p>
          <a:p>
            <a:pPr fontAlgn="auto">
              <a:lnSpc>
                <a:spcPct val="110000"/>
              </a:lnSpc>
              <a:spcAft>
                <a:spcPts val="0"/>
              </a:spcAft>
              <a:buFont typeface="Wingdings 3" charset="2"/>
              <a:buChar char=""/>
              <a:defRPr/>
            </a:pPr>
            <a:r>
              <a:rPr lang="tr-TR" altLang="tr-TR" sz="2800">
                <a:solidFill>
                  <a:schemeClr val="tx1">
                    <a:lumMod val="75000"/>
                    <a:lumOff val="25000"/>
                  </a:schemeClr>
                </a:solidFill>
                <a:latin typeface="Comic Sans MS" panose="030F0702030302020204" pitchFamily="66" charset="0"/>
              </a:rPr>
              <a:t>Kızlara göre boy ve ağırlık olarak daha hızlı gelişir.</a:t>
            </a:r>
          </a:p>
          <a:p>
            <a:pPr fontAlgn="auto">
              <a:lnSpc>
                <a:spcPct val="110000"/>
              </a:lnSpc>
              <a:spcAft>
                <a:spcPts val="0"/>
              </a:spcAft>
              <a:buFont typeface="Wingdings 3" charset="2"/>
              <a:buChar char=""/>
              <a:defRPr/>
            </a:pPr>
            <a:r>
              <a:rPr lang="tr-TR" altLang="tr-TR" sz="2800">
                <a:solidFill>
                  <a:schemeClr val="tx1">
                    <a:lumMod val="75000"/>
                    <a:lumOff val="25000"/>
                  </a:schemeClr>
                </a:solidFill>
                <a:latin typeface="Comic Sans MS" panose="030F0702030302020204" pitchFamily="66" charset="0"/>
              </a:rPr>
              <a:t>Cinsellik ve kızlar hakkında daha fazla konuşur.</a:t>
            </a:r>
          </a:p>
          <a:p>
            <a:pPr fontAlgn="auto">
              <a:lnSpc>
                <a:spcPct val="110000"/>
              </a:lnSpc>
              <a:spcAft>
                <a:spcPts val="0"/>
              </a:spcAft>
              <a:buFont typeface="Wingdings 3" charset="2"/>
              <a:buChar char=""/>
              <a:defRPr/>
            </a:pPr>
            <a:r>
              <a:rPr lang="tr-TR" altLang="tr-TR" sz="2800">
                <a:solidFill>
                  <a:schemeClr val="tx1">
                    <a:lumMod val="75000"/>
                    <a:lumOff val="25000"/>
                  </a:schemeClr>
                </a:solidFill>
                <a:latin typeface="Comic Sans MS" panose="030F0702030302020204" pitchFamily="66" charset="0"/>
              </a:rPr>
              <a:t>Ev dışında arkadaşları ile vakit geçirme istekleri artar.</a:t>
            </a:r>
            <a:endParaRPr lang="tr-TR" altLang="tr-TR">
              <a:solidFill>
                <a:schemeClr val="tx1">
                  <a:lumMod val="75000"/>
                  <a:lumOff val="25000"/>
                </a:schemeClr>
              </a:solidFill>
            </a:endParaRPr>
          </a:p>
          <a:p>
            <a:pPr fontAlgn="auto">
              <a:spcAft>
                <a:spcPts val="0"/>
              </a:spcAft>
              <a:buFont typeface="Wingdings 3" charset="2"/>
              <a:buChar char=""/>
              <a:defRPr/>
            </a:pPr>
            <a:endParaRPr lang="tr-TR" altLang="tr-TR">
              <a:solidFill>
                <a:schemeClr val="tx1">
                  <a:lumMod val="75000"/>
                  <a:lumOff val="25000"/>
                </a:schemeClr>
              </a:solidFill>
            </a:endParaRPr>
          </a:p>
        </p:txBody>
      </p:sp>
      <p:sp>
        <p:nvSpPr>
          <p:cNvPr id="21508" name="AutoShape 4">
            <a:extLst>
              <a:ext uri="{FF2B5EF4-FFF2-40B4-BE49-F238E27FC236}">
                <a16:creationId xmlns:a16="http://schemas.microsoft.com/office/drawing/2014/main" xmlns="" id="{5586F213-C90B-43B0-9905-2B7F8ACDDFDD}"/>
              </a:ext>
            </a:extLst>
          </p:cNvPr>
          <p:cNvSpPr>
            <a:spLocks noChangeArrowheads="1"/>
          </p:cNvSpPr>
          <p:nvPr/>
        </p:nvSpPr>
        <p:spPr bwMode="auto">
          <a:xfrm>
            <a:off x="971550" y="260350"/>
            <a:ext cx="6624638" cy="1274763"/>
          </a:xfrm>
          <a:prstGeom prst="irregularSeal1">
            <a:avLst/>
          </a:prstGeom>
          <a:solidFill>
            <a:srgbClr val="00FFFF"/>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defRPr/>
            </a:pPr>
            <a:r>
              <a:rPr lang="tr-TR" altLang="tr-TR" sz="3200" b="0">
                <a:solidFill>
                  <a:srgbClr val="FF3300"/>
                </a:solidFill>
                <a:effectLst>
                  <a:outerShdw blurRad="38100" dist="38100" dir="2700000" algn="tl">
                    <a:srgbClr val="000000"/>
                  </a:outerShdw>
                </a:effectLst>
              </a:rPr>
              <a:t>BAŞLANGIÇ DÖNEMİ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179388" y="1905000"/>
            <a:ext cx="8785225" cy="4114800"/>
          </a:xfrm>
        </p:spPr>
        <p:txBody>
          <a:bodyPr/>
          <a:lstStyle/>
          <a:p>
            <a:pPr>
              <a:buFontTx/>
              <a:buNone/>
            </a:pPr>
            <a:r>
              <a:rPr lang="tr-TR" altLang="tr-TR" smtClean="0"/>
              <a:t>   </a:t>
            </a:r>
            <a:r>
              <a:rPr lang="tr-TR" altLang="tr-TR" smtClean="0">
                <a:solidFill>
                  <a:srgbClr val="66FFFF"/>
                </a:solidFill>
                <a:latin typeface="Comic Sans MS" pitchFamily="66" charset="0"/>
              </a:rPr>
              <a:t>Kızlara Ait Özellikler</a:t>
            </a:r>
          </a:p>
          <a:p>
            <a:pPr>
              <a:lnSpc>
                <a:spcPct val="110000"/>
              </a:lnSpc>
            </a:pPr>
            <a:r>
              <a:rPr lang="tr-TR" altLang="tr-TR" smtClean="0">
                <a:latin typeface="Comic Sans MS" pitchFamily="66" charset="0"/>
              </a:rPr>
              <a:t>Erkeklere göre daha belirsiz ve silik özelliklere sahiptirler. </a:t>
            </a:r>
          </a:p>
          <a:p>
            <a:pPr>
              <a:lnSpc>
                <a:spcPct val="110000"/>
              </a:lnSpc>
            </a:pPr>
            <a:r>
              <a:rPr lang="tr-TR" altLang="tr-TR" smtClean="0">
                <a:latin typeface="Comic Sans MS" pitchFamily="66" charset="0"/>
              </a:rPr>
              <a:t>Yaşça büyük erkeklere ilgi duyarlar.</a:t>
            </a:r>
          </a:p>
          <a:p>
            <a:pPr>
              <a:lnSpc>
                <a:spcPct val="110000"/>
              </a:lnSpc>
            </a:pPr>
            <a:r>
              <a:rPr lang="tr-TR" altLang="tr-TR" smtClean="0">
                <a:latin typeface="Comic Sans MS" pitchFamily="66" charset="0"/>
              </a:rPr>
              <a:t>Romantik aşkla ilgilenirler</a:t>
            </a:r>
          </a:p>
          <a:p>
            <a:pPr>
              <a:lnSpc>
                <a:spcPct val="110000"/>
              </a:lnSpc>
            </a:pPr>
            <a:r>
              <a:rPr lang="tr-TR" altLang="tr-TR" smtClean="0">
                <a:latin typeface="Comic Sans MS" pitchFamily="66" charset="0"/>
              </a:rPr>
              <a:t>Olur olmaz şeylere gülme eğilimindedirler. </a:t>
            </a:r>
          </a:p>
        </p:txBody>
      </p:sp>
      <p:sp>
        <p:nvSpPr>
          <p:cNvPr id="25604" name="AutoShape 4">
            <a:extLst>
              <a:ext uri="{FF2B5EF4-FFF2-40B4-BE49-F238E27FC236}">
                <a16:creationId xmlns:a16="http://schemas.microsoft.com/office/drawing/2014/main" xmlns="" id="{D2E9D50B-DEF1-4E20-B119-995F440277F3}"/>
              </a:ext>
            </a:extLst>
          </p:cNvPr>
          <p:cNvSpPr>
            <a:spLocks noChangeArrowheads="1"/>
          </p:cNvSpPr>
          <p:nvPr/>
        </p:nvSpPr>
        <p:spPr bwMode="auto">
          <a:xfrm>
            <a:off x="971550" y="260350"/>
            <a:ext cx="6624638" cy="1274763"/>
          </a:xfrm>
          <a:prstGeom prst="irregularSeal1">
            <a:avLst/>
          </a:prstGeom>
          <a:solidFill>
            <a:srgbClr val="00FFFF"/>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defRPr/>
            </a:pPr>
            <a:r>
              <a:rPr lang="tr-TR" altLang="tr-TR" sz="3200" b="0">
                <a:solidFill>
                  <a:srgbClr val="FF3300"/>
                </a:solidFill>
                <a:effectLst>
                  <a:outerShdw blurRad="38100" dist="38100" dir="2700000" algn="tl">
                    <a:srgbClr val="000000"/>
                  </a:outerShdw>
                </a:effectLst>
              </a:rPr>
              <a:t>BAŞLANGIÇ DÖNEMİ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a:xfrm>
            <a:off x="0" y="1484313"/>
            <a:ext cx="9144000" cy="5373687"/>
          </a:xfrm>
        </p:spPr>
        <p:txBody>
          <a:bodyPr/>
          <a:lstStyle/>
          <a:p>
            <a:r>
              <a:rPr lang="tr-TR" altLang="tr-TR" sz="3600" smtClean="0">
                <a:latin typeface="Comic Sans MS" pitchFamily="66" charset="0"/>
              </a:rPr>
              <a:t>İçki ve sigara gibi bağımlılık yapan madde kullanımının en fazla denendiği yaşlardır.</a:t>
            </a:r>
          </a:p>
          <a:p>
            <a:pPr>
              <a:lnSpc>
                <a:spcPct val="110000"/>
              </a:lnSpc>
            </a:pPr>
            <a:r>
              <a:rPr lang="tr-TR" altLang="tr-TR" sz="3600" smtClean="0">
                <a:latin typeface="Comic Sans MS" pitchFamily="66" charset="0"/>
              </a:rPr>
              <a:t>Neden sonuç kavramlarına sahip değillerdir.</a:t>
            </a:r>
          </a:p>
          <a:p>
            <a:pPr>
              <a:lnSpc>
                <a:spcPct val="110000"/>
              </a:lnSpc>
            </a:pPr>
            <a:r>
              <a:rPr lang="tr-TR" altLang="tr-TR" sz="3600" smtClean="0">
                <a:latin typeface="Comic Sans MS" pitchFamily="66" charset="0"/>
              </a:rPr>
              <a:t>Güçlü olduklarına ve zarar görmeyeceklerine ilişkin inançları yüksektir. </a:t>
            </a:r>
            <a:endParaRPr lang="tr-TR" altLang="tr-TR" sz="3600" smtClean="0"/>
          </a:p>
        </p:txBody>
      </p:sp>
      <p:sp>
        <p:nvSpPr>
          <p:cNvPr id="26628" name="AutoShape 4">
            <a:extLst>
              <a:ext uri="{FF2B5EF4-FFF2-40B4-BE49-F238E27FC236}">
                <a16:creationId xmlns:a16="http://schemas.microsoft.com/office/drawing/2014/main" xmlns="" id="{E018C3A6-CBAB-4E97-95EB-569B419C67BE}"/>
              </a:ext>
            </a:extLst>
          </p:cNvPr>
          <p:cNvSpPr>
            <a:spLocks noChangeArrowheads="1"/>
          </p:cNvSpPr>
          <p:nvPr/>
        </p:nvSpPr>
        <p:spPr bwMode="auto">
          <a:xfrm>
            <a:off x="971550" y="0"/>
            <a:ext cx="6624638" cy="1341438"/>
          </a:xfrm>
          <a:prstGeom prst="irregularSeal1">
            <a:avLst/>
          </a:prstGeom>
          <a:solidFill>
            <a:srgbClr val="00FFFF"/>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defRPr/>
            </a:pPr>
            <a:r>
              <a:rPr lang="tr-TR" altLang="tr-TR" sz="3200" b="0">
                <a:solidFill>
                  <a:srgbClr val="FF3300"/>
                </a:solidFill>
                <a:effectLst>
                  <a:outerShdw blurRad="38100" dist="38100" dir="2700000" algn="tl">
                    <a:srgbClr val="000000"/>
                  </a:outerShdw>
                </a:effectLst>
              </a:rPr>
              <a:t>ORTA DÖNEM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323850" y="2349500"/>
            <a:ext cx="8569325" cy="3756025"/>
          </a:xfrm>
        </p:spPr>
        <p:txBody>
          <a:bodyPr/>
          <a:lstStyle/>
          <a:p>
            <a:pPr>
              <a:lnSpc>
                <a:spcPct val="110000"/>
              </a:lnSpc>
            </a:pPr>
            <a:r>
              <a:rPr lang="tr-TR" altLang="tr-TR" smtClean="0">
                <a:latin typeface="Comic Sans MS" pitchFamily="66" charset="0"/>
              </a:rPr>
              <a:t>Bağımsız olma yönündeki çabaları artar.</a:t>
            </a:r>
          </a:p>
          <a:p>
            <a:pPr>
              <a:lnSpc>
                <a:spcPct val="110000"/>
              </a:lnSpc>
            </a:pPr>
            <a:r>
              <a:rPr lang="tr-TR" altLang="tr-TR" smtClean="0">
                <a:latin typeface="Comic Sans MS" pitchFamily="66" charset="0"/>
              </a:rPr>
              <a:t>Aile içi çatışmalar fazladır.</a:t>
            </a:r>
          </a:p>
          <a:p>
            <a:pPr>
              <a:lnSpc>
                <a:spcPct val="110000"/>
              </a:lnSpc>
            </a:pPr>
            <a:r>
              <a:rPr lang="tr-TR" altLang="tr-TR" smtClean="0">
                <a:latin typeface="Comic Sans MS" pitchFamily="66" charset="0"/>
              </a:rPr>
              <a:t>Cinsellik bu dönemin en temel özelliğidir.</a:t>
            </a:r>
          </a:p>
          <a:p>
            <a:pPr>
              <a:lnSpc>
                <a:spcPct val="110000"/>
              </a:lnSpc>
            </a:pPr>
            <a:r>
              <a:rPr lang="tr-TR" altLang="tr-TR" smtClean="0">
                <a:latin typeface="Comic Sans MS" pitchFamily="66" charset="0"/>
              </a:rPr>
              <a:t>Gizliliğe önem verirler.</a:t>
            </a:r>
          </a:p>
          <a:p>
            <a:pPr>
              <a:lnSpc>
                <a:spcPct val="110000"/>
              </a:lnSpc>
            </a:pPr>
            <a:r>
              <a:rPr lang="tr-TR" altLang="tr-TR" smtClean="0">
                <a:latin typeface="Comic Sans MS" pitchFamily="66" charset="0"/>
              </a:rPr>
              <a:t>Derslere olan ilgi azalmıştır.</a:t>
            </a:r>
          </a:p>
          <a:p>
            <a:pPr>
              <a:lnSpc>
                <a:spcPct val="110000"/>
              </a:lnSpc>
            </a:pPr>
            <a:endParaRPr lang="tr-TR" altLang="tr-TR" smtClean="0">
              <a:latin typeface="Comic Sans MS" pitchFamily="66" charset="0"/>
            </a:endParaRPr>
          </a:p>
        </p:txBody>
      </p:sp>
      <p:sp>
        <p:nvSpPr>
          <p:cNvPr id="27652" name="AutoShape 4">
            <a:extLst>
              <a:ext uri="{FF2B5EF4-FFF2-40B4-BE49-F238E27FC236}">
                <a16:creationId xmlns:a16="http://schemas.microsoft.com/office/drawing/2014/main" xmlns="" id="{AFBF9B92-0A2D-4CF8-8EE2-E50BE7D42F03}"/>
              </a:ext>
            </a:extLst>
          </p:cNvPr>
          <p:cNvSpPr>
            <a:spLocks noChangeArrowheads="1"/>
          </p:cNvSpPr>
          <p:nvPr/>
        </p:nvSpPr>
        <p:spPr bwMode="auto">
          <a:xfrm>
            <a:off x="971550" y="785813"/>
            <a:ext cx="6624638" cy="1274762"/>
          </a:xfrm>
          <a:prstGeom prst="irregularSeal1">
            <a:avLst/>
          </a:prstGeom>
          <a:solidFill>
            <a:srgbClr val="00FFFF"/>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defRPr/>
            </a:pPr>
            <a:r>
              <a:rPr lang="tr-TR" altLang="tr-TR" sz="3200" b="0">
                <a:solidFill>
                  <a:srgbClr val="FF3300"/>
                </a:solidFill>
                <a:effectLst>
                  <a:outerShdw blurRad="38100" dist="38100" dir="2700000" algn="tl">
                    <a:srgbClr val="000000"/>
                  </a:outerShdw>
                </a:effectLst>
              </a:rPr>
              <a:t>ORTA DÖNEM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idx="1"/>
          </p:nvPr>
        </p:nvSpPr>
        <p:spPr>
          <a:xfrm>
            <a:off x="0" y="1916113"/>
            <a:ext cx="9144000" cy="3960812"/>
          </a:xfrm>
        </p:spPr>
        <p:txBody>
          <a:bodyPr/>
          <a:lstStyle/>
          <a:p>
            <a:pPr>
              <a:lnSpc>
                <a:spcPct val="80000"/>
              </a:lnSpc>
            </a:pPr>
            <a:endParaRPr lang="tr-TR" altLang="tr-TR" sz="800" smtClean="0"/>
          </a:p>
          <a:p>
            <a:pPr>
              <a:lnSpc>
                <a:spcPct val="80000"/>
              </a:lnSpc>
              <a:buFontTx/>
              <a:buNone/>
            </a:pPr>
            <a:endParaRPr lang="tr-TR" altLang="tr-TR" sz="800" smtClean="0"/>
          </a:p>
          <a:p>
            <a:pPr>
              <a:lnSpc>
                <a:spcPct val="105000"/>
              </a:lnSpc>
            </a:pPr>
            <a:r>
              <a:rPr lang="tr-TR" altLang="tr-TR" sz="3600" smtClean="0">
                <a:latin typeface="Comic Sans MS" pitchFamily="66" charset="0"/>
              </a:rPr>
              <a:t>İsyankardırlar.</a:t>
            </a:r>
          </a:p>
          <a:p>
            <a:pPr>
              <a:lnSpc>
                <a:spcPct val="105000"/>
              </a:lnSpc>
            </a:pPr>
            <a:r>
              <a:rPr lang="tr-TR" altLang="tr-TR" sz="3600" smtClean="0">
                <a:latin typeface="Comic Sans MS" pitchFamily="66" charset="0"/>
              </a:rPr>
              <a:t>Dış görünümlerine çok önem verirler. </a:t>
            </a:r>
          </a:p>
          <a:p>
            <a:pPr>
              <a:lnSpc>
                <a:spcPct val="105000"/>
              </a:lnSpc>
              <a:buFontTx/>
              <a:buNone/>
            </a:pPr>
            <a:r>
              <a:rPr lang="tr-TR" altLang="tr-TR" sz="3600" smtClean="0">
                <a:latin typeface="Comic Sans MS" pitchFamily="66" charset="0"/>
              </a:rPr>
              <a:t>    (Ayna önünden ayrılmazlar)</a:t>
            </a:r>
          </a:p>
          <a:p>
            <a:pPr>
              <a:lnSpc>
                <a:spcPct val="105000"/>
              </a:lnSpc>
            </a:pPr>
            <a:r>
              <a:rPr lang="tr-TR" altLang="tr-TR" sz="3600" smtClean="0">
                <a:latin typeface="Comic Sans MS" pitchFamily="66" charset="0"/>
              </a:rPr>
              <a:t>Karamsardırlar.</a:t>
            </a:r>
          </a:p>
          <a:p>
            <a:pPr>
              <a:lnSpc>
                <a:spcPct val="105000"/>
              </a:lnSpc>
            </a:pPr>
            <a:r>
              <a:rPr lang="tr-TR" altLang="tr-TR" sz="3600" smtClean="0">
                <a:latin typeface="Comic Sans MS" pitchFamily="66" charset="0"/>
              </a:rPr>
              <a:t>Karşı cinse ilgi devam etmektedir.</a:t>
            </a:r>
            <a:endParaRPr lang="tr-TR" altLang="tr-TR" sz="3600" smtClean="0"/>
          </a:p>
          <a:p>
            <a:pPr>
              <a:lnSpc>
                <a:spcPct val="105000"/>
              </a:lnSpc>
            </a:pPr>
            <a:endParaRPr lang="tr-TR" altLang="tr-TR" sz="3600" smtClean="0"/>
          </a:p>
        </p:txBody>
      </p:sp>
      <p:sp>
        <p:nvSpPr>
          <p:cNvPr id="19460" name="AutoShape 4">
            <a:extLst>
              <a:ext uri="{FF2B5EF4-FFF2-40B4-BE49-F238E27FC236}">
                <a16:creationId xmlns:a16="http://schemas.microsoft.com/office/drawing/2014/main" xmlns="" id="{7C78047C-0E95-46F7-849E-C9223AD0EFB6}"/>
              </a:ext>
            </a:extLst>
          </p:cNvPr>
          <p:cNvSpPr>
            <a:spLocks noChangeArrowheads="1"/>
          </p:cNvSpPr>
          <p:nvPr/>
        </p:nvSpPr>
        <p:spPr bwMode="auto">
          <a:xfrm>
            <a:off x="971550" y="0"/>
            <a:ext cx="6624638" cy="1800225"/>
          </a:xfrm>
          <a:prstGeom prst="irregularSeal1">
            <a:avLst/>
          </a:prstGeom>
          <a:solidFill>
            <a:srgbClr val="00FFFF"/>
          </a:solidFill>
          <a:ln>
            <a:noFill/>
          </a:ln>
          <a:effectLst/>
          <a:extLs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eaLnBrk="1" hangingPunct="1">
              <a:defRPr/>
            </a:pPr>
            <a:r>
              <a:rPr lang="tr-TR" altLang="tr-TR" sz="3200" b="0">
                <a:solidFill>
                  <a:srgbClr val="FF3300"/>
                </a:solidFill>
                <a:effectLst>
                  <a:outerShdw blurRad="38100" dist="38100" dir="2700000" algn="tl">
                    <a:srgbClr val="000000"/>
                  </a:outerShdw>
                </a:effectLst>
              </a:rPr>
              <a:t>SON DÖNEM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839</TotalTime>
  <Words>981</Words>
  <Application>Microsoft Office PowerPoint</Application>
  <PresentationFormat>Ekran Gösterisi (4:3)</PresentationFormat>
  <Paragraphs>159</Paragraphs>
  <Slides>37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37</vt:i4>
      </vt:variant>
    </vt:vector>
  </HeadingPairs>
  <TitlesOfParts>
    <vt:vector size="43" baseType="lpstr">
      <vt:lpstr>Comic Sans MS</vt:lpstr>
      <vt:lpstr>Arial</vt:lpstr>
      <vt:lpstr>Century Gothic</vt:lpstr>
      <vt:lpstr>Wingdings 3</vt:lpstr>
      <vt:lpstr>Calibri</vt:lpstr>
      <vt:lpstr>Duman</vt:lpstr>
      <vt:lpstr>ERGENLİK    ERGENLİKTE  İLETİŞİM</vt:lpstr>
      <vt:lpstr>Slayt 2</vt:lpstr>
      <vt:lpstr>Ergenliğe giriş;</vt:lpstr>
      <vt:lpstr>ERGENLİĞİN EVRELERİ</vt:lpstr>
      <vt:lpstr>                </vt:lpstr>
      <vt:lpstr>Slayt 6</vt:lpstr>
      <vt:lpstr>Slayt 7</vt:lpstr>
      <vt:lpstr>Slayt 8</vt:lpstr>
      <vt:lpstr>Slayt 9</vt:lpstr>
      <vt:lpstr>Slayt 10</vt:lpstr>
      <vt:lpstr>Slayt 11</vt:lpstr>
      <vt:lpstr>Slayt 12</vt:lpstr>
      <vt:lpstr>Slayt 13</vt:lpstr>
      <vt:lpstr>Slayt 14</vt:lpstr>
      <vt:lpstr>Slayt 15</vt:lpstr>
      <vt:lpstr>Slayt 16</vt:lpstr>
      <vt:lpstr>ERGENLERİN EN SIK YAŞADIKLARI DUYGULAR </vt:lpstr>
      <vt:lpstr>ERGENLERDE EN SIK RASTLANAN TUTUM VE DAVRANIŞLAR </vt:lpstr>
      <vt:lpstr>Ergen ve Ailesi Arasında  Sık Görülen  Tartışma Nedenleri</vt:lpstr>
      <vt:lpstr>Slayt 20</vt:lpstr>
      <vt:lpstr>ERGENLİKTE  ANNE-BABA TUTUMLARI</vt:lpstr>
      <vt:lpstr>Slayt 22</vt:lpstr>
      <vt:lpstr>Slayt 23</vt:lpstr>
      <vt:lpstr>Slayt 24</vt:lpstr>
      <vt:lpstr>Slayt 25</vt:lpstr>
      <vt:lpstr>Slayt 26</vt:lpstr>
      <vt:lpstr>Slayt 27</vt:lpstr>
      <vt:lpstr>  </vt:lpstr>
      <vt:lpstr>Slayt 29</vt:lpstr>
      <vt:lpstr>Slayt 30</vt:lpstr>
      <vt:lpstr>Slayt 31</vt:lpstr>
      <vt:lpstr>Slayt 32</vt:lpstr>
      <vt:lpstr>Slayt 33</vt:lpstr>
      <vt:lpstr>Anne-Baba-Ergen Üçgeninde İletişim ve Etkili İletişim İçin Püf Noktaları</vt:lpstr>
      <vt:lpstr>    Disiplin: Anne baba otoritesinin olması ile, otoriter davranışın olması birbiriyle karıştırılmamalıdır. Çocukların, idarenin anne  babada olduğunu algılaması önemlidir. Aile içindeki tüm aile üyelerinin uyması gereken kuralları ve çocuğunuzun üstlenmesini beklediğiniz sorumlulukları, sert ve katı bir tutumla izah etmek yerine, anne ve baba olarak kendi aranızda tutarlı davranarak ve çocuğunuza model olarak açıklamanız çok daha uygun olacaktır.  Kişisel sorumluluk: Ailenin her üyesi kendi davranışlarının sorumluluğunu taşımayı kabul etmelidir. Kaç yaşında ya da hangi konumda olursa olsun, her birey zaman zaman hata yapabilir. Ergenin hata yapması, onun sürekli aynı hataları tekrar edeceği ya da kötü bir insan olduğu anlamına gelmez. Bu hatalarının kendi payına düşen kısımlarıyla ilgili sorumluluk alması ve hatalarının etkilerini ve sonuçlarını fark edebilmesi her şeyden önemlidir. Ergenin bu aşamaya gelebilmesi için, anne ve baba önemli bir rol modeldir.</vt:lpstr>
      <vt:lpstr> Başkalarına saygı: Anababanın önce birbirlerine, sonra çocuklarına ve başkalarına saygı göstererek olumlu model olması çok önemlidir. Eğer baba, çocukların annesini aşağılıyorsa ya da anne çocukların babası ile alay ediyorsa, çocuklar bu yaklaşımlardan olumsuz çıkarsamalar yapacaklardır. İleride ise ne ailesi olarak size ne de çevresindeki insanlara saygı duymayı öğrenemeyecektir.   Birbirini sevmek: Anne ve babasından ilgi göremeyen çocuk, ilgiyi başka yerlerde arar ve bulamazsa öfke hisseder. Eğer çocuk bu öfkeyi kendine yöneltirse, keder ve ümitsizlik hisseden çocuk içine kapanabilir. Ya da öfkesini çevresine yönelten çocuk, her zamankinden daha saldırgan, yıkıcı ve uyumsuz davranışlar sergileyecektir. Böyle bir durumda, bu çocuğun aklından geçen düşünce şu olabilir: “Eğer annem ve babam bile beni sevmiyorsa, hayatta hiç kimse beni sevmeyecektir, ben sevilmeye değer biri değilim!”</vt:lpstr>
      <vt:lpstr>Bir arkadaş ve ebeveyn olmak arasındaki sınırı koyabilmek:  Bazı annebabalar, çocuklarıyla daha yakın iletişim kurmak adına arkadaş rolüne daha fazla önem verip, ebeveyn rolünü hafife alabilirler. Bazen ebeveyn, çocuğunun “en iyi arkadaşı” olmaya çalışır. Oysa ergenlerin pek çok arkadaşı olabilir ama sadece tek bir anne ve babası olur. Ebeveynler arkadaş olmak uğruna, çocuklarını anne ve baba rolünden mahrum etmemelidir. Çocuğuna sevgi göstermek: Yaşı kaç olursa olsun, tüm çocuklar ebeveynleri tarafından sevilmek ister. Pek çok ebeveyn, her açıdan kendini iyi bir aile olarak algılamasına rağmen, önemli bir noktayı göz ardı edebilir: “Sevgimizi yeterince göstermek.” Özellikle bizim toplumumuzda, bazı babalar “sevgilerini göstermek” dışında iyi bir eştir ya da babadır. Babası tarafından sevilmediğini hisseden ergenin ailesiyle görüşüldüğünde, şöyle bir savunma cümlesiyle karşılaşırız: “Babası onu gerçekten çok seviyor, ama işte sevgisini gösteremiyor.” Anne babaların diğer bir yanılgısı ise “Çocuğumuz, bizim onu ne kadar çok sevdiğimizi biliyordur” düşüncesidir. Oysa hem çocukların, hem ergenlerin, hem de yaşı kaç olursa olsun tüm bireylerin sevildiklerini hissetmeye ve görmeye ihtiyaçları vardır. Aile üyelerinin birbirlerine olan sevgilerini ve yakınlıklarını hem söz, hem de davranışları ile gösterebilmeleri çok önemlidir.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ERGENLİK ve ERGENLİKTE İLETİŞİM</dc:title>
  <dc:creator>xx</dc:creator>
  <cp:lastModifiedBy>bollukogr</cp:lastModifiedBy>
  <cp:revision>62</cp:revision>
  <dcterms:created xsi:type="dcterms:W3CDTF">2006-02-02T09:36:14Z</dcterms:created>
  <dcterms:modified xsi:type="dcterms:W3CDTF">2021-02-04T11:17:44Z</dcterms:modified>
</cp:coreProperties>
</file>