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8" r:id="rId9"/>
    <p:sldId id="265" r:id="rId10"/>
    <p:sldId id="268" r:id="rId11"/>
    <p:sldId id="273" r:id="rId12"/>
    <p:sldId id="274" r:id="rId13"/>
    <p:sldId id="277" r:id="rId14"/>
    <p:sldId id="287" r:id="rId15"/>
    <p:sldId id="264" r:id="rId16"/>
    <p:sldId id="269" r:id="rId17"/>
    <p:sldId id="272" r:id="rId18"/>
    <p:sldId id="270" r:id="rId19"/>
    <p:sldId id="275" r:id="rId20"/>
    <p:sldId id="271" r:id="rId21"/>
    <p:sldId id="266" r:id="rId22"/>
    <p:sldId id="293" r:id="rId23"/>
    <p:sldId id="283" r:id="rId24"/>
    <p:sldId id="285" r:id="rId25"/>
    <p:sldId id="288" r:id="rId26"/>
    <p:sldId id="289" r:id="rId27"/>
    <p:sldId id="290" r:id="rId28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FF"/>
    <a:srgbClr val="00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1411" autoAdjust="0"/>
    <p:restoredTop sz="94581" autoAdjust="0"/>
  </p:normalViewPr>
  <p:slideViewPr>
    <p:cSldViewPr>
      <p:cViewPr varScale="1">
        <p:scale>
          <a:sx n="51" d="100"/>
          <a:sy n="51" d="100"/>
        </p:scale>
        <p:origin x="-90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431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5.xml"/><Relationship Id="rId3" Type="http://schemas.openxmlformats.org/officeDocument/2006/relationships/slide" Target="slides/slide15.xml"/><Relationship Id="rId7" Type="http://schemas.openxmlformats.org/officeDocument/2006/relationships/slide" Target="slides/slide24.xml"/><Relationship Id="rId2" Type="http://schemas.openxmlformats.org/officeDocument/2006/relationships/slide" Target="slides/slide13.xml"/><Relationship Id="rId1" Type="http://schemas.openxmlformats.org/officeDocument/2006/relationships/slide" Target="slides/slide11.xml"/><Relationship Id="rId6" Type="http://schemas.openxmlformats.org/officeDocument/2006/relationships/slide" Target="slides/slide23.xml"/><Relationship Id="rId5" Type="http://schemas.openxmlformats.org/officeDocument/2006/relationships/slide" Target="slides/slide22.xml"/><Relationship Id="rId10" Type="http://schemas.openxmlformats.org/officeDocument/2006/relationships/slide" Target="slides/slide27.xml"/><Relationship Id="rId4" Type="http://schemas.openxmlformats.org/officeDocument/2006/relationships/slide" Target="slides/slide21.xml"/><Relationship Id="rId9" Type="http://schemas.openxmlformats.org/officeDocument/2006/relationships/slide" Target="slides/slide2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97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A24245-D051-44BF-B011-63E42481C32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D85D73-DBFD-4D74-ACE0-F65C6C7D234C}" type="slidenum">
              <a:rPr lang="tr-TR" smtClean="0"/>
              <a:pPr/>
              <a:t>6</a:t>
            </a:fld>
            <a:endParaRPr lang="tr-TR" smtClean="0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FE96B-BECB-44CD-900C-07CD878DF41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FDD29-ACD9-4E91-95DC-6AD33F67AA9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09EEF-B350-4FD8-8A70-5D65967B9F8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56436-6693-491E-9BF9-EA14A3CC5C7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02BEC-8C5B-42EE-82FA-AC460E97C01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84750-2523-4797-B062-28B277A1770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3425E-E6F0-437F-A14F-95A18494776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69E90-1BB5-45B8-B069-4E5AC96CB7E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D3A24-C3D0-47A5-B315-A9B348728A1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11F8F-90C4-4454-ADDD-E6C911DC8B7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91019-5C35-4B6D-ADCE-67F5378B1A4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A3C3A-0EEC-4F79-8A30-A4EAF2AC0FB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5172838-F8D9-4582-AE69-D24A5A2A6DF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838200" y="1066800"/>
            <a:ext cx="7467600" cy="5029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15907"/>
              </a:avLst>
            </a:prstTxWarp>
          </a:bodyPr>
          <a:lstStyle/>
          <a:p>
            <a:pPr algn="ctr"/>
            <a:r>
              <a:rPr lang="tr-TR" sz="1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Rehberlik Servisi</a:t>
            </a:r>
          </a:p>
          <a:p>
            <a:pPr algn="ctr"/>
            <a:endParaRPr lang="tr-TR" sz="18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99"/>
              </a:solidFill>
              <a:effectLst>
                <a:outerShdw dist="53882" dir="2700000" algn="ctr" rotWithShape="0">
                  <a:srgbClr val="9999FF"/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hlink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WordArt 4"/>
          <p:cNvSpPr>
            <a:spLocks noChangeArrowheads="1" noChangeShapeType="1" noTextEdit="1"/>
          </p:cNvSpPr>
          <p:nvPr/>
        </p:nvSpPr>
        <p:spPr bwMode="auto">
          <a:xfrm>
            <a:off x="827088" y="1628775"/>
            <a:ext cx="7802562" cy="42291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2968"/>
              </a:avLst>
            </a:prstTxWarp>
          </a:bodyPr>
          <a:lstStyle/>
          <a:p>
            <a:pPr algn="ctr"/>
            <a:r>
              <a:rPr lang="tr-TR" sz="1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Bunun için ilk engel </a:t>
            </a:r>
          </a:p>
          <a:p>
            <a:pPr algn="ctr"/>
            <a:r>
              <a:rPr lang="tr-TR" sz="1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beyniniz olacak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chemeClr val="accent2"/>
            </a:gs>
            <a:gs pos="50000">
              <a:schemeClr val="bg1"/>
            </a:gs>
            <a:gs pos="10000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1" name="Picture 5" descr="PE02364_"/>
          <p:cNvPicPr>
            <a:picLocks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2700338" y="765175"/>
            <a:ext cx="3240087" cy="1295400"/>
          </a:xfrm>
          <a:noFill/>
        </p:spPr>
      </p:pic>
      <p:sp>
        <p:nvSpPr>
          <p:cNvPr id="24585" name="WordArt 9"/>
          <p:cNvSpPr>
            <a:spLocks noChangeArrowheads="1" noChangeShapeType="1" noTextEdit="1"/>
          </p:cNvSpPr>
          <p:nvPr/>
        </p:nvSpPr>
        <p:spPr bwMode="auto">
          <a:xfrm>
            <a:off x="1295400" y="2590800"/>
            <a:ext cx="6505575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Her uykunuz geldiğinde uyumayın</a:t>
            </a:r>
          </a:p>
        </p:txBody>
      </p:sp>
      <p:sp>
        <p:nvSpPr>
          <p:cNvPr id="24586" name="WordArt 10"/>
          <p:cNvSpPr>
            <a:spLocks noChangeArrowheads="1" noChangeShapeType="1" noTextEdit="1"/>
          </p:cNvSpPr>
          <p:nvPr/>
        </p:nvSpPr>
        <p:spPr bwMode="auto">
          <a:xfrm>
            <a:off x="1676400" y="3962400"/>
            <a:ext cx="573405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Elinizi yada yüzünüzü yıkayın,</a:t>
            </a:r>
          </a:p>
        </p:txBody>
      </p:sp>
      <p:sp>
        <p:nvSpPr>
          <p:cNvPr id="24587" name="WordArt 11"/>
          <p:cNvSpPr>
            <a:spLocks noChangeArrowheads="1" noChangeShapeType="1" noTextEdit="1"/>
          </p:cNvSpPr>
          <p:nvPr/>
        </p:nvSpPr>
        <p:spPr bwMode="auto">
          <a:xfrm>
            <a:off x="2514600" y="5181600"/>
            <a:ext cx="4257675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Çay yada neskafe için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5" grpId="0" animBg="1"/>
      <p:bldP spid="24586" grpId="0" animBg="1"/>
      <p:bldP spid="2458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8200"/>
            </a:gs>
            <a:gs pos="10001">
              <a:srgbClr val="FF0000"/>
            </a:gs>
            <a:gs pos="35001">
              <a:srgbClr val="BA0066"/>
            </a:gs>
            <a:gs pos="70000">
              <a:srgbClr val="66008F"/>
            </a:gs>
            <a:gs pos="100000">
              <a:srgbClr val="00008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PE01931_"/>
          <p:cNvPicPr>
            <a:picLocks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411413" y="176213"/>
            <a:ext cx="3600450" cy="2244725"/>
          </a:xfrm>
          <a:noFill/>
        </p:spPr>
      </p:pic>
      <p:sp>
        <p:nvSpPr>
          <p:cNvPr id="26634" name="WordArt 10"/>
          <p:cNvSpPr>
            <a:spLocks noChangeArrowheads="1" noChangeShapeType="1" noTextEdit="1"/>
          </p:cNvSpPr>
          <p:nvPr/>
        </p:nvSpPr>
        <p:spPr bwMode="auto">
          <a:xfrm>
            <a:off x="1295400" y="2438400"/>
            <a:ext cx="7467600" cy="3733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tr-TR" sz="10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Verimli çalışma alışkanlığı herkeste </a:t>
            </a:r>
          </a:p>
          <a:p>
            <a:pPr algn="ctr"/>
            <a:r>
              <a:rPr lang="tr-TR" sz="10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farklı  farklı  saatlerdedir.</a:t>
            </a:r>
          </a:p>
          <a:p>
            <a:pPr algn="ctr"/>
            <a:r>
              <a:rPr lang="tr-TR" sz="10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Sizin için hangi saatler daha uygun</a:t>
            </a:r>
          </a:p>
          <a:p>
            <a:pPr algn="ctr"/>
            <a:r>
              <a:rPr lang="tr-TR" sz="10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       ise o saatleri değerlendirin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WordArt 4"/>
          <p:cNvSpPr>
            <a:spLocks noChangeArrowheads="1" noChangeShapeType="1"/>
          </p:cNvSpPr>
          <p:nvPr/>
        </p:nvSpPr>
        <p:spPr bwMode="auto">
          <a:xfrm>
            <a:off x="762000" y="609600"/>
            <a:ext cx="7478713" cy="518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1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FF99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''Zor olan;programı hazırlamak değil </a:t>
            </a:r>
          </a:p>
          <a:p>
            <a:pPr algn="ctr"/>
            <a:r>
              <a:rPr lang="tr-TR" sz="1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FF99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uygulamaktır.Hazırlayanlar değil,</a:t>
            </a:r>
          </a:p>
          <a:p>
            <a:pPr algn="ctr"/>
            <a:r>
              <a:rPr lang="tr-TR" sz="14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FF99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uygulayanlar kazanır.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75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8" name="WordArt 10"/>
          <p:cNvSpPr>
            <a:spLocks noChangeArrowheads="1" noChangeShapeType="1" noTextEdit="1"/>
          </p:cNvSpPr>
          <p:nvPr/>
        </p:nvSpPr>
        <p:spPr bwMode="auto">
          <a:xfrm>
            <a:off x="1295400" y="3429000"/>
            <a:ext cx="6791325" cy="8382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24241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tr-TR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VERİMLİ ÇALIŞMA ALIŞKANLIĞI</a:t>
            </a:r>
          </a:p>
        </p:txBody>
      </p:sp>
      <p:sp>
        <p:nvSpPr>
          <p:cNvPr id="43019" name="WordArt 11"/>
          <p:cNvSpPr>
            <a:spLocks noChangeArrowheads="1" noChangeShapeType="1" noTextEdit="1"/>
          </p:cNvSpPr>
          <p:nvPr/>
        </p:nvSpPr>
        <p:spPr bwMode="auto">
          <a:xfrm>
            <a:off x="2057400" y="5105400"/>
            <a:ext cx="5562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EN ÇOK 21 GÜNDE KAZANILIR</a:t>
            </a:r>
          </a:p>
        </p:txBody>
      </p:sp>
      <p:pic>
        <p:nvPicPr>
          <p:cNvPr id="43020" name="Picture 12" descr="BS00559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685800"/>
            <a:ext cx="4595813" cy="260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8" grpId="0" animBg="1"/>
      <p:bldP spid="430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>
            <a:off x="611188" y="2819400"/>
            <a:ext cx="8064500" cy="37782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6306"/>
              </a:avLst>
            </a:prstTxWarp>
          </a:bodyPr>
          <a:lstStyle/>
          <a:p>
            <a:pPr algn="ctr"/>
            <a:r>
              <a:rPr lang="tr-TR" sz="10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339966">
                    <a:alpha val="47842"/>
                  </a:srgb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Herkesin bir öğrenme modeli vardır</a:t>
            </a:r>
          </a:p>
          <a:p>
            <a:pPr algn="ctr"/>
            <a:r>
              <a:rPr lang="tr-TR" sz="10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339966">
                    <a:alpha val="47842"/>
                  </a:srgb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Siz en iyi nasıl öğreniyorsanız </a:t>
            </a:r>
          </a:p>
          <a:p>
            <a:pPr algn="ctr"/>
            <a:r>
              <a:rPr lang="tr-TR" sz="10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339966">
                    <a:alpha val="47842"/>
                  </a:srgb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                    öyle çalışın</a:t>
            </a:r>
          </a:p>
        </p:txBody>
      </p:sp>
      <p:pic>
        <p:nvPicPr>
          <p:cNvPr id="12293" name="Picture 5" descr="BD06663_"/>
          <p:cNvPicPr>
            <a:picLocks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3657600" y="609600"/>
            <a:ext cx="3097213" cy="22066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rgbClr val="52525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1066800" y="1125538"/>
            <a:ext cx="7696200" cy="439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1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Derse hazırlıklı gelmekle hazırlıksız </a:t>
            </a:r>
          </a:p>
          <a:p>
            <a:pPr algn="ctr"/>
            <a:r>
              <a:rPr lang="tr-TR" sz="1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gelmek arasında ciddi bir fark vardır.</a:t>
            </a:r>
          </a:p>
          <a:p>
            <a:pPr algn="ctr"/>
            <a:r>
              <a:rPr lang="tr-TR" sz="1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O gün işleyeceğiniz derse kısa bir göz</a:t>
            </a:r>
          </a:p>
          <a:p>
            <a:pPr algn="ctr"/>
            <a:r>
              <a:rPr lang="tr-TR" sz="1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gezdirmekle daha hızlı öğrenirsiniz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WordArt 4"/>
          <p:cNvSpPr>
            <a:spLocks noChangeArrowheads="1" noChangeShapeType="1" noTextEdit="1"/>
          </p:cNvSpPr>
          <p:nvPr/>
        </p:nvSpPr>
        <p:spPr bwMode="auto">
          <a:xfrm>
            <a:off x="838200" y="1524000"/>
            <a:ext cx="7613650" cy="3924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1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CC"/>
                </a:solidFill>
                <a:latin typeface="Arial Black"/>
              </a:rPr>
              <a:t>Okuduğunuz metinlerde</a:t>
            </a:r>
          </a:p>
          <a:p>
            <a:pPr algn="ctr"/>
            <a:r>
              <a:rPr lang="tr-TR" sz="1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CC"/>
                </a:solidFill>
                <a:latin typeface="Arial Black"/>
              </a:rPr>
              <a:t> vurgulanmış bilgilere</a:t>
            </a:r>
          </a:p>
          <a:p>
            <a:pPr algn="ctr"/>
            <a:r>
              <a:rPr lang="tr-TR" sz="1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CC"/>
                </a:solidFill>
                <a:latin typeface="Arial Black"/>
              </a:rPr>
              <a:t>        dikkat edin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PE01561_"/>
          <p:cNvPicPr>
            <a:picLocks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908175" y="188913"/>
            <a:ext cx="3810000" cy="2528887"/>
          </a:xfrm>
          <a:noFill/>
        </p:spPr>
      </p:pic>
      <p:sp>
        <p:nvSpPr>
          <p:cNvPr id="19467" name="WordArt 11"/>
          <p:cNvSpPr>
            <a:spLocks noChangeArrowheads="1" noChangeShapeType="1" noTextEdit="1"/>
          </p:cNvSpPr>
          <p:nvPr/>
        </p:nvSpPr>
        <p:spPr bwMode="auto">
          <a:xfrm>
            <a:off x="468313" y="3068638"/>
            <a:ext cx="8064500" cy="2933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1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Dersi derste öğrenmek başarılı </a:t>
            </a:r>
          </a:p>
          <a:p>
            <a:pPr algn="ctr"/>
            <a:r>
              <a:rPr lang="tr-TR" sz="1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öğrenmenin en kolay yoludur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49494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WordArt 4"/>
          <p:cNvSpPr>
            <a:spLocks noChangeArrowheads="1" noChangeShapeType="1" noTextEdit="1"/>
          </p:cNvSpPr>
          <p:nvPr/>
        </p:nvSpPr>
        <p:spPr bwMode="auto">
          <a:xfrm>
            <a:off x="539750" y="620713"/>
            <a:ext cx="7772400" cy="53990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1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99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Her öğretmen dersi anlatırken</a:t>
            </a:r>
          </a:p>
          <a:p>
            <a:pPr algn="ctr"/>
            <a:r>
              <a:rPr lang="tr-TR" sz="1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99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 kendince önemli olan konuları vurgular</a:t>
            </a:r>
          </a:p>
          <a:p>
            <a:pPr algn="ctr"/>
            <a:r>
              <a:rPr lang="tr-TR" sz="1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99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Öğretmeninizin beden dilini okumayı </a:t>
            </a:r>
          </a:p>
          <a:p>
            <a:pPr algn="ctr"/>
            <a:r>
              <a:rPr lang="tr-TR" sz="1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99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                   öğrenin.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 shadeToTitle="1"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Oval 6"/>
          <p:cNvSpPr>
            <a:spLocks noChangeArrowheads="1"/>
          </p:cNvSpPr>
          <p:nvPr/>
        </p:nvSpPr>
        <p:spPr bwMode="auto">
          <a:xfrm>
            <a:off x="1447800" y="3048000"/>
            <a:ext cx="1981200" cy="2133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2438400" y="30480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4105" name="WordArt 9"/>
          <p:cNvSpPr>
            <a:spLocks noChangeArrowheads="1" noChangeShapeType="1" noTextEdit="1"/>
          </p:cNvSpPr>
          <p:nvPr/>
        </p:nvSpPr>
        <p:spPr bwMode="auto">
          <a:xfrm>
            <a:off x="990600" y="990600"/>
            <a:ext cx="6781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1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İnsan Beyni İki Ana Bölümden Oluşur</a:t>
            </a:r>
          </a:p>
        </p:txBody>
      </p:sp>
      <p:sp>
        <p:nvSpPr>
          <p:cNvPr id="4106" name="WordArt 10"/>
          <p:cNvSpPr>
            <a:spLocks noChangeArrowheads="1" noChangeShapeType="1" noTextEdit="1"/>
          </p:cNvSpPr>
          <p:nvPr/>
        </p:nvSpPr>
        <p:spPr bwMode="auto">
          <a:xfrm>
            <a:off x="3505200" y="5791200"/>
            <a:ext cx="4038600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2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Sağ ve Sol Lop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nimBg="1"/>
      <p:bldP spid="4103" grpId="0" animBg="1"/>
      <p:bldP spid="4105" grpId="0" animBg="1"/>
      <p:bldP spid="410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WordArt 4"/>
          <p:cNvSpPr>
            <a:spLocks noChangeArrowheads="1" noChangeShapeType="1" noTextEdit="1"/>
          </p:cNvSpPr>
          <p:nvPr/>
        </p:nvSpPr>
        <p:spPr bwMode="auto">
          <a:xfrm>
            <a:off x="457200" y="533400"/>
            <a:ext cx="7994650" cy="5029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5574"/>
              </a:avLst>
            </a:prstTxWarp>
          </a:bodyPr>
          <a:lstStyle/>
          <a:p>
            <a:pPr algn="ctr"/>
            <a:r>
              <a:rPr lang="tr-TR" sz="9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Öğretmenlerinizden bazılarını sevmeye bilirsiniz.</a:t>
            </a:r>
          </a:p>
          <a:p>
            <a:pPr algn="ctr"/>
            <a:r>
              <a:rPr lang="tr-TR" sz="9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 Kimin söylediğinden çok</a:t>
            </a:r>
          </a:p>
          <a:p>
            <a:pPr algn="ctr"/>
            <a:r>
              <a:rPr lang="tr-TR" sz="9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   Ne söylendiği ile ilgilenin.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BD06675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381000"/>
            <a:ext cx="2133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WordArt 5"/>
          <p:cNvSpPr>
            <a:spLocks noChangeArrowheads="1" noChangeShapeType="1" noTextEdit="1"/>
          </p:cNvSpPr>
          <p:nvPr/>
        </p:nvSpPr>
        <p:spPr bwMode="auto">
          <a:xfrm>
            <a:off x="684213" y="2514600"/>
            <a:ext cx="7773987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12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öğrenmede kalıcılık istiyorsanız</a:t>
            </a:r>
          </a:p>
          <a:p>
            <a:pPr algn="ctr"/>
            <a:r>
              <a:rPr lang="tr-TR" sz="12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 öğrendiklerinizi mutlaka yazarak</a:t>
            </a:r>
          </a:p>
          <a:p>
            <a:pPr algn="ctr"/>
            <a:r>
              <a:rPr lang="tr-TR" sz="12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   tekrarlayın ve okuldaki defteriniz</a:t>
            </a:r>
          </a:p>
          <a:p>
            <a:pPr algn="ctr"/>
            <a:r>
              <a:rPr lang="tr-TR" sz="12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     den farklı evde o derse özel </a:t>
            </a:r>
          </a:p>
          <a:p>
            <a:pPr algn="ctr"/>
            <a:r>
              <a:rPr lang="tr-TR" sz="12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  bir defteriniz olsun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WordArt 4"/>
          <p:cNvSpPr>
            <a:spLocks noChangeArrowheads="1" noChangeShapeType="1" noTextEdit="1"/>
          </p:cNvSpPr>
          <p:nvPr/>
        </p:nvSpPr>
        <p:spPr bwMode="auto">
          <a:xfrm>
            <a:off x="1143000" y="228600"/>
            <a:ext cx="5562600" cy="6572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tr-TR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Aman Dikkat!</a:t>
            </a: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990600" y="2057400"/>
            <a:ext cx="7162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1066800" y="3048000"/>
            <a:ext cx="3657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1143000" y="4114800"/>
            <a:ext cx="1066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1219200" y="5181600"/>
            <a:ext cx="381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974725" y="1157288"/>
            <a:ext cx="4559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000"/>
              <a:t>%100 ÖĞRENDİĞİMİZ BİR KONUNUN</a:t>
            </a:r>
          </a:p>
        </p:txBody>
      </p:sp>
      <p:sp>
        <p:nvSpPr>
          <p:cNvPr id="53258" name="WordArt 10"/>
          <p:cNvSpPr>
            <a:spLocks noChangeArrowheads="1" noChangeShapeType="1" noTextEdit="1"/>
          </p:cNvSpPr>
          <p:nvPr/>
        </p:nvSpPr>
        <p:spPr bwMode="auto">
          <a:xfrm>
            <a:off x="5257800" y="3124200"/>
            <a:ext cx="22098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20' içinde %50</a:t>
            </a:r>
          </a:p>
        </p:txBody>
      </p:sp>
      <p:sp>
        <p:nvSpPr>
          <p:cNvPr id="53259" name="WordArt 11"/>
          <p:cNvSpPr>
            <a:spLocks noChangeArrowheads="1" noChangeShapeType="1" noTextEdit="1"/>
          </p:cNvSpPr>
          <p:nvPr/>
        </p:nvSpPr>
        <p:spPr bwMode="auto">
          <a:xfrm>
            <a:off x="3276600" y="4191000"/>
            <a:ext cx="261937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60 ' içinde % 70</a:t>
            </a:r>
          </a:p>
        </p:txBody>
      </p:sp>
      <p:sp>
        <p:nvSpPr>
          <p:cNvPr id="53260" name="WordArt 12"/>
          <p:cNvSpPr>
            <a:spLocks noChangeArrowheads="1" noChangeShapeType="1" noTextEdit="1"/>
          </p:cNvSpPr>
          <p:nvPr/>
        </p:nvSpPr>
        <p:spPr bwMode="auto">
          <a:xfrm>
            <a:off x="2438400" y="5334000"/>
            <a:ext cx="30480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Gün sonunda %80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animBg="1"/>
      <p:bldP spid="53253" grpId="0" animBg="1"/>
      <p:bldP spid="53254" grpId="0" animBg="1"/>
      <p:bldP spid="53255" grpId="0" animBg="1"/>
      <p:bldP spid="53256" grpId="0" animBg="1"/>
      <p:bldP spid="53257" grpId="0" autoUpdateAnimBg="0"/>
      <p:bldP spid="53258" grpId="0" animBg="1"/>
      <p:bldP spid="53259" grpId="0" animBg="1"/>
      <p:bldP spid="5326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chemeClr val="bg1"/>
            </a:gs>
          </a:gsLst>
          <a:path path="rect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6" name="WordArt 8"/>
          <p:cNvSpPr>
            <a:spLocks noChangeArrowheads="1" noChangeShapeType="1" noTextEdit="1"/>
          </p:cNvSpPr>
          <p:nvPr/>
        </p:nvSpPr>
        <p:spPr bwMode="auto">
          <a:xfrm>
            <a:off x="2743200" y="1981200"/>
            <a:ext cx="2981325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2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CC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Adları ve rakamları</a:t>
            </a:r>
          </a:p>
        </p:txBody>
      </p:sp>
      <p:sp>
        <p:nvSpPr>
          <p:cNvPr id="37897" name="WordArt 9"/>
          <p:cNvSpPr>
            <a:spLocks noChangeArrowheads="1" noChangeShapeType="1" noTextEdit="1"/>
          </p:cNvSpPr>
          <p:nvPr/>
        </p:nvSpPr>
        <p:spPr bwMode="auto">
          <a:xfrm>
            <a:off x="1981200" y="3048000"/>
            <a:ext cx="5029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2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Zor olarak öğrendiğimiz bilgileri</a:t>
            </a:r>
          </a:p>
        </p:txBody>
      </p:sp>
      <p:sp>
        <p:nvSpPr>
          <p:cNvPr id="37898" name="WordArt 10"/>
          <p:cNvSpPr>
            <a:spLocks noChangeArrowheads="1" noChangeShapeType="1" noTextEdit="1"/>
          </p:cNvSpPr>
          <p:nvPr/>
        </p:nvSpPr>
        <p:spPr bwMode="auto">
          <a:xfrm>
            <a:off x="1905000" y="4267200"/>
            <a:ext cx="5486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2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Tam olarak kavranmayan konuları</a:t>
            </a:r>
          </a:p>
        </p:txBody>
      </p:sp>
      <p:sp>
        <p:nvSpPr>
          <p:cNvPr id="37899" name="WordArt 11"/>
          <p:cNvSpPr>
            <a:spLocks noChangeArrowheads="1" noChangeShapeType="1" noTextEdit="1"/>
          </p:cNvSpPr>
          <p:nvPr/>
        </p:nvSpPr>
        <p:spPr bwMode="auto">
          <a:xfrm>
            <a:off x="1219200" y="5791200"/>
            <a:ext cx="6629400" cy="438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2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99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Uzun süre ara vermeden çalıştıklarımızı</a:t>
            </a:r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1279525" y="700088"/>
            <a:ext cx="3671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000"/>
              <a:t>EN ÇOK NELERİ UNUTURUZ?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6" grpId="0" animBg="1"/>
      <p:bldP spid="37897" grpId="0" animBg="1"/>
      <p:bldP spid="37898" grpId="0" animBg="1"/>
      <p:bldP spid="37899" grpId="0" animBg="1"/>
      <p:bldP spid="37900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bg1"/>
          </a:fgClr>
          <a:bgClr>
            <a:schemeClr val="folHlink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5"/>
          <p:cNvSpPr txBox="1">
            <a:spLocks noChangeArrowheads="1"/>
          </p:cNvSpPr>
          <p:nvPr/>
        </p:nvSpPr>
        <p:spPr bwMode="auto">
          <a:xfrm>
            <a:off x="1066800" y="381000"/>
            <a:ext cx="525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800"/>
              <a:t>YA EN AZ UNUTTUKLARIMIZ</a:t>
            </a:r>
          </a:p>
        </p:txBody>
      </p:sp>
      <p:sp>
        <p:nvSpPr>
          <p:cNvPr id="39943" name="WordArt 7"/>
          <p:cNvSpPr>
            <a:spLocks noChangeArrowheads="1" noChangeShapeType="1" noTextEdit="1"/>
          </p:cNvSpPr>
          <p:nvPr/>
        </p:nvSpPr>
        <p:spPr bwMode="auto">
          <a:xfrm>
            <a:off x="762000" y="1447800"/>
            <a:ext cx="4038600" cy="31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1800" kern="10" spc="36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Güzel Olayları</a:t>
            </a:r>
          </a:p>
        </p:txBody>
      </p:sp>
      <p:sp>
        <p:nvSpPr>
          <p:cNvPr id="39944" name="WordArt 8"/>
          <p:cNvSpPr>
            <a:spLocks noChangeArrowheads="1" noChangeShapeType="1" noTextEdit="1"/>
          </p:cNvSpPr>
          <p:nvPr/>
        </p:nvSpPr>
        <p:spPr bwMode="auto">
          <a:xfrm>
            <a:off x="685800" y="3505200"/>
            <a:ext cx="6324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1800" kern="10" spc="36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Sık kullanılan ve arasıra yapılan tekrarları</a:t>
            </a:r>
          </a:p>
        </p:txBody>
      </p:sp>
      <p:sp>
        <p:nvSpPr>
          <p:cNvPr id="39945" name="WordArt 9"/>
          <p:cNvSpPr>
            <a:spLocks noChangeArrowheads="1" noChangeShapeType="1" noTextEdit="1"/>
          </p:cNvSpPr>
          <p:nvPr/>
        </p:nvSpPr>
        <p:spPr bwMode="auto">
          <a:xfrm>
            <a:off x="685800" y="2438400"/>
            <a:ext cx="6324600" cy="390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1800" kern="10" spc="36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Kişiye anlamlı gelen konuları</a:t>
            </a:r>
          </a:p>
        </p:txBody>
      </p:sp>
      <p:sp>
        <p:nvSpPr>
          <p:cNvPr id="39946" name="WordArt 10"/>
          <p:cNvSpPr>
            <a:spLocks noChangeArrowheads="1" noChangeShapeType="1" noTextEdit="1"/>
          </p:cNvSpPr>
          <p:nvPr/>
        </p:nvSpPr>
        <p:spPr bwMode="auto">
          <a:xfrm>
            <a:off x="762000" y="4800600"/>
            <a:ext cx="6477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1800" kern="10" spc="36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Kişiyi doğrudan ilgilendiren konuları</a:t>
            </a:r>
          </a:p>
        </p:txBody>
      </p:sp>
      <p:sp>
        <p:nvSpPr>
          <p:cNvPr id="39948" name="WordArt 12"/>
          <p:cNvSpPr>
            <a:spLocks noChangeArrowheads="1" noChangeShapeType="1" noTextEdit="1"/>
          </p:cNvSpPr>
          <p:nvPr/>
        </p:nvSpPr>
        <p:spPr bwMode="auto">
          <a:xfrm>
            <a:off x="762000" y="5715000"/>
            <a:ext cx="77724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1800" kern="10" spc="360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Gece yatmadan önce gözden geçirdiklerimizi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3" grpId="0" animBg="1"/>
      <p:bldP spid="39944" grpId="0" animBg="1"/>
      <p:bldP spid="39945" grpId="0" animBg="1"/>
      <p:bldP spid="39946" grpId="0" animBg="1"/>
      <p:bldP spid="3994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rgbClr val="BBBBEE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6" name="Picture 4" descr="BS01316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381000"/>
            <a:ext cx="2732088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7" name="WordArt 5"/>
          <p:cNvSpPr>
            <a:spLocks noChangeArrowheads="1" noChangeShapeType="1" noTextEdit="1"/>
          </p:cNvSpPr>
          <p:nvPr/>
        </p:nvSpPr>
        <p:spPr bwMode="auto">
          <a:xfrm>
            <a:off x="2133600" y="3100388"/>
            <a:ext cx="3138488" cy="16240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hedef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pattFill prst="divot">
          <a:fgClr>
            <a:schemeClr val="bg1"/>
          </a:fgClr>
          <a:bgClr>
            <a:schemeClr val="accent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WordArt 4"/>
          <p:cNvSpPr>
            <a:spLocks noChangeArrowheads="1" noChangeShapeType="1" noTextEdit="1"/>
          </p:cNvSpPr>
          <p:nvPr/>
        </p:nvSpPr>
        <p:spPr bwMode="auto">
          <a:xfrm>
            <a:off x="2555875" y="836613"/>
            <a:ext cx="40005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Büyük Düşünün,</a:t>
            </a:r>
          </a:p>
        </p:txBody>
      </p:sp>
      <p:sp>
        <p:nvSpPr>
          <p:cNvPr id="47109" name="WordArt 5"/>
          <p:cNvSpPr>
            <a:spLocks noChangeArrowheads="1" noChangeShapeType="1" noTextEdit="1"/>
          </p:cNvSpPr>
          <p:nvPr/>
        </p:nvSpPr>
        <p:spPr bwMode="auto">
          <a:xfrm>
            <a:off x="1908175" y="1916113"/>
            <a:ext cx="51816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2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İnsanlar Düşündükleri </a:t>
            </a:r>
          </a:p>
        </p:txBody>
      </p:sp>
      <p:sp>
        <p:nvSpPr>
          <p:cNvPr id="47110" name="WordArt 6"/>
          <p:cNvSpPr>
            <a:spLocks noChangeArrowheads="1" noChangeShapeType="1" noTextEdit="1"/>
          </p:cNvSpPr>
          <p:nvPr/>
        </p:nvSpPr>
        <p:spPr bwMode="auto">
          <a:xfrm>
            <a:off x="3276600" y="5445125"/>
            <a:ext cx="2667000" cy="723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Büyüktür</a:t>
            </a:r>
          </a:p>
        </p:txBody>
      </p:sp>
      <p:sp>
        <p:nvSpPr>
          <p:cNvPr id="47112" name="WordArt 8"/>
          <p:cNvSpPr>
            <a:spLocks noChangeArrowheads="1" noChangeShapeType="1" noTextEdit="1"/>
          </p:cNvSpPr>
          <p:nvPr/>
        </p:nvSpPr>
        <p:spPr bwMode="auto">
          <a:xfrm>
            <a:off x="3708400" y="3860800"/>
            <a:ext cx="2160588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2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Kadar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nimBg="1"/>
      <p:bldP spid="47109" grpId="0" animBg="1"/>
      <p:bldP spid="47110" grpId="0" animBg="1"/>
      <p:bldP spid="471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4" name="WordArt 6"/>
          <p:cNvSpPr>
            <a:spLocks noChangeArrowheads="1" noChangeShapeType="1" noTextEdit="1"/>
          </p:cNvSpPr>
          <p:nvPr/>
        </p:nvSpPr>
        <p:spPr bwMode="auto">
          <a:xfrm>
            <a:off x="533400" y="228600"/>
            <a:ext cx="3429000" cy="14478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tr-TR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Mucizeler</a:t>
            </a:r>
          </a:p>
        </p:txBody>
      </p:sp>
      <p:sp>
        <p:nvSpPr>
          <p:cNvPr id="48135" name="WordArt 7"/>
          <p:cNvSpPr>
            <a:spLocks noChangeArrowheads="1" noChangeShapeType="1" noTextEdit="1"/>
          </p:cNvSpPr>
          <p:nvPr/>
        </p:nvSpPr>
        <p:spPr bwMode="auto">
          <a:xfrm>
            <a:off x="2438400" y="2286000"/>
            <a:ext cx="3733800" cy="19050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tr-TR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İnançla</a:t>
            </a:r>
          </a:p>
        </p:txBody>
      </p:sp>
      <p:sp>
        <p:nvSpPr>
          <p:cNvPr id="48136" name="WordArt 8"/>
          <p:cNvSpPr>
            <a:spLocks noChangeArrowheads="1" noChangeShapeType="1" noTextEdit="1"/>
          </p:cNvSpPr>
          <p:nvPr/>
        </p:nvSpPr>
        <p:spPr bwMode="auto">
          <a:xfrm>
            <a:off x="5638800" y="5105400"/>
            <a:ext cx="2971800" cy="12954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tr-TR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Gelir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4" grpId="0" animBg="1"/>
      <p:bldP spid="48135" grpId="0" animBg="1"/>
      <p:bldP spid="481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chemeClr val="accent1"/>
            </a:gs>
            <a:gs pos="50000">
              <a:srgbClr val="D1F6ED"/>
            </a:gs>
            <a:gs pos="100000">
              <a:schemeClr val="accent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609600" y="457200"/>
            <a:ext cx="7467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1800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İnsan Beyninin Sağ Tarafı</a:t>
            </a:r>
          </a:p>
        </p:txBody>
      </p:sp>
      <p:sp>
        <p:nvSpPr>
          <p:cNvPr id="5125" name="WordArt 5"/>
          <p:cNvSpPr>
            <a:spLocks noChangeArrowheads="1" noChangeShapeType="1" noTextEdit="1"/>
          </p:cNvSpPr>
          <p:nvPr/>
        </p:nvSpPr>
        <p:spPr bwMode="auto">
          <a:xfrm>
            <a:off x="304800" y="1600200"/>
            <a:ext cx="8305800" cy="487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1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Resimlerle Düşünür</a:t>
            </a:r>
          </a:p>
          <a:p>
            <a:pPr algn="ctr"/>
            <a:r>
              <a:rPr lang="tr-TR" sz="1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Göz Önünde Canlandırır</a:t>
            </a:r>
          </a:p>
          <a:p>
            <a:pPr algn="ctr"/>
            <a:r>
              <a:rPr lang="tr-TR" sz="1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Bütüne Önem Verir</a:t>
            </a:r>
          </a:p>
          <a:p>
            <a:pPr algn="ctr"/>
            <a:r>
              <a:rPr lang="tr-TR" sz="1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İcat Yeteneğinin Merkezidir</a:t>
            </a:r>
          </a:p>
          <a:p>
            <a:pPr algn="ctr"/>
            <a:r>
              <a:rPr lang="tr-TR" sz="1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Duyguların Merkezidir</a:t>
            </a:r>
          </a:p>
          <a:p>
            <a:pPr algn="ctr"/>
            <a:r>
              <a:rPr lang="tr-TR" sz="1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Geçmiş Olayları ve Yüzleri Hatırlar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hlink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1295400" y="1676400"/>
            <a:ext cx="6934200" cy="464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2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Bilgileri tek tek işleme koyar</a:t>
            </a:r>
          </a:p>
          <a:p>
            <a:pPr algn="ctr"/>
            <a:r>
              <a:rPr lang="tr-TR" sz="2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Konuşma hızını ayarlar</a:t>
            </a:r>
          </a:p>
          <a:p>
            <a:pPr algn="ctr"/>
            <a:r>
              <a:rPr lang="tr-TR" sz="2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Analiz eder,değerlendirir</a:t>
            </a:r>
          </a:p>
          <a:p>
            <a:pPr algn="ctr"/>
            <a:r>
              <a:rPr lang="tr-TR" sz="2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Eleştirir</a:t>
            </a:r>
          </a:p>
          <a:p>
            <a:pPr algn="ctr"/>
            <a:r>
              <a:rPr lang="tr-TR" sz="20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Sağ duyudur</a:t>
            </a:r>
          </a:p>
        </p:txBody>
      </p:sp>
      <p:sp>
        <p:nvSpPr>
          <p:cNvPr id="6149" name="WordArt 5"/>
          <p:cNvSpPr>
            <a:spLocks noChangeArrowheads="1" noChangeShapeType="1" noTextEdit="1"/>
          </p:cNvSpPr>
          <p:nvPr/>
        </p:nvSpPr>
        <p:spPr bwMode="auto">
          <a:xfrm>
            <a:off x="838200" y="457200"/>
            <a:ext cx="7086600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20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İnsan Beyninin Sol Tarafı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4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PE01832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976813"/>
            <a:ext cx="2058988" cy="188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0" y="0"/>
            <a:ext cx="9144000" cy="3962400"/>
          </a:xfrm>
          <a:prstGeom prst="cloudCallout">
            <a:avLst>
              <a:gd name="adj1" fmla="val -27361"/>
              <a:gd name="adj2" fmla="val 8345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tr-TR" sz="2400"/>
          </a:p>
        </p:txBody>
      </p:sp>
      <p:sp>
        <p:nvSpPr>
          <p:cNvPr id="7176" name="WordArt 8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7886700" cy="304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1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Öğrenmenin sağlığa zararlı olduğu;</a:t>
            </a:r>
          </a:p>
          <a:p>
            <a:pPr algn="ctr"/>
            <a:r>
              <a:rPr lang="tr-TR" sz="1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genç beyinler üzerinde yıkıcı etki yaptığı ,beynin dolduğu yada </a:t>
            </a:r>
          </a:p>
          <a:p>
            <a:pPr algn="ctr"/>
            <a:r>
              <a:rPr lang="tr-TR" sz="1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yorulduğu gibi düşüncelerin </a:t>
            </a:r>
          </a:p>
          <a:p>
            <a:pPr algn="ctr"/>
            <a:r>
              <a:rPr lang="tr-TR" sz="1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    bilimsel dayanağı yoktur.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nimBg="1" autoUpdateAnimBg="0"/>
      <p:bldP spid="717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65125" y="41275"/>
            <a:ext cx="1249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400"/>
              <a:t>BİZLER</a:t>
            </a:r>
          </a:p>
        </p:txBody>
      </p:sp>
      <p:sp>
        <p:nvSpPr>
          <p:cNvPr id="8200" name="WordArt 8"/>
          <p:cNvSpPr>
            <a:spLocks noChangeArrowheads="1" noChangeShapeType="1" noTextEdit="1"/>
          </p:cNvSpPr>
          <p:nvPr/>
        </p:nvSpPr>
        <p:spPr bwMode="auto">
          <a:xfrm>
            <a:off x="2667000" y="533400"/>
            <a:ext cx="3952875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Okuduklarımızın%10</a:t>
            </a:r>
          </a:p>
        </p:txBody>
      </p:sp>
      <p:sp>
        <p:nvSpPr>
          <p:cNvPr id="8201" name="WordArt 9"/>
          <p:cNvSpPr>
            <a:spLocks noChangeArrowheads="1" noChangeShapeType="1" noTextEdit="1"/>
          </p:cNvSpPr>
          <p:nvPr/>
        </p:nvSpPr>
        <p:spPr bwMode="auto">
          <a:xfrm>
            <a:off x="2743200" y="1219200"/>
            <a:ext cx="3657600" cy="723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İşittiklerimizin%20</a:t>
            </a:r>
          </a:p>
        </p:txBody>
      </p:sp>
      <p:sp>
        <p:nvSpPr>
          <p:cNvPr id="8202" name="WordArt 10"/>
          <p:cNvSpPr>
            <a:spLocks noChangeArrowheads="1" noChangeShapeType="1" noTextEdit="1"/>
          </p:cNvSpPr>
          <p:nvPr/>
        </p:nvSpPr>
        <p:spPr bwMode="auto">
          <a:xfrm>
            <a:off x="2514600" y="2133600"/>
            <a:ext cx="398145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Gördüklerimizin %30</a:t>
            </a:r>
          </a:p>
        </p:txBody>
      </p:sp>
      <p:sp>
        <p:nvSpPr>
          <p:cNvPr id="8203" name="WordArt 11"/>
          <p:cNvSpPr>
            <a:spLocks noChangeArrowheads="1" noChangeShapeType="1" noTextEdit="1"/>
          </p:cNvSpPr>
          <p:nvPr/>
        </p:nvSpPr>
        <p:spPr bwMode="auto">
          <a:xfrm>
            <a:off x="1752600" y="2895600"/>
            <a:ext cx="58578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Gör-İşittiklerimizin %50</a:t>
            </a:r>
          </a:p>
        </p:txBody>
      </p:sp>
      <p:sp>
        <p:nvSpPr>
          <p:cNvPr id="8204" name="WordArt 12"/>
          <p:cNvSpPr>
            <a:spLocks noChangeArrowheads="1" noChangeShapeType="1" noTextEdit="1"/>
          </p:cNvSpPr>
          <p:nvPr/>
        </p:nvSpPr>
        <p:spPr bwMode="auto">
          <a:xfrm>
            <a:off x="2057400" y="3810000"/>
            <a:ext cx="5181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Söylediklerimizin %80</a:t>
            </a:r>
          </a:p>
        </p:txBody>
      </p:sp>
      <p:sp>
        <p:nvSpPr>
          <p:cNvPr id="8205" name="WordArt 13"/>
          <p:cNvSpPr>
            <a:spLocks noChangeArrowheads="1" noChangeShapeType="1" noTextEdit="1"/>
          </p:cNvSpPr>
          <p:nvPr/>
        </p:nvSpPr>
        <p:spPr bwMode="auto">
          <a:xfrm>
            <a:off x="762000" y="4495800"/>
            <a:ext cx="76866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Dav.Doğ.Söylediklerimizin %90</a:t>
            </a:r>
          </a:p>
        </p:txBody>
      </p:sp>
      <p:sp>
        <p:nvSpPr>
          <p:cNvPr id="8206" name="WordArt 14"/>
          <p:cNvSpPr>
            <a:spLocks noChangeArrowheads="1" noChangeShapeType="1" noTextEdit="1"/>
          </p:cNvSpPr>
          <p:nvPr/>
        </p:nvSpPr>
        <p:spPr bwMode="auto">
          <a:xfrm>
            <a:off x="3429000" y="5715000"/>
            <a:ext cx="23050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Hatırlarız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utoUpdateAnimBg="0"/>
      <p:bldP spid="8200" grpId="0" animBg="1"/>
      <p:bldP spid="8201" grpId="0" animBg="1"/>
      <p:bldP spid="8202" grpId="0" animBg="1"/>
      <p:bldP spid="8203" grpId="0" animBg="1"/>
      <p:bldP spid="8204" grpId="0" animBg="1"/>
      <p:bldP spid="8205" grpId="0" animBg="1"/>
      <p:bldP spid="820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1143000" y="0"/>
            <a:ext cx="7620000" cy="676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1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3366"/>
                </a:solidFill>
                <a:latin typeface="Arial Black"/>
              </a:rPr>
              <a:t> 8 Farklı Zeka Vardır </a:t>
            </a:r>
          </a:p>
        </p:txBody>
      </p:sp>
      <p:sp>
        <p:nvSpPr>
          <p:cNvPr id="11270" name="WordArt 6"/>
          <p:cNvSpPr>
            <a:spLocks noChangeArrowheads="1" noChangeShapeType="1" noTextEdit="1"/>
          </p:cNvSpPr>
          <p:nvPr/>
        </p:nvSpPr>
        <p:spPr bwMode="auto">
          <a:xfrm>
            <a:off x="304800" y="838200"/>
            <a:ext cx="3962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Sözel/Dilsel Zeka</a:t>
            </a:r>
          </a:p>
        </p:txBody>
      </p:sp>
      <p:sp>
        <p:nvSpPr>
          <p:cNvPr id="11271" name="WordArt 7"/>
          <p:cNvSpPr>
            <a:spLocks noChangeArrowheads="1" noChangeShapeType="1" noTextEdit="1"/>
          </p:cNvSpPr>
          <p:nvPr/>
        </p:nvSpPr>
        <p:spPr bwMode="auto">
          <a:xfrm>
            <a:off x="3124200" y="1447800"/>
            <a:ext cx="55530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Mantıksal/Matematiksel Zeka</a:t>
            </a:r>
          </a:p>
        </p:txBody>
      </p:sp>
      <p:sp>
        <p:nvSpPr>
          <p:cNvPr id="11273" name="WordArt 9"/>
          <p:cNvSpPr>
            <a:spLocks noChangeArrowheads="1" noChangeShapeType="1" noTextEdit="1"/>
          </p:cNvSpPr>
          <p:nvPr/>
        </p:nvSpPr>
        <p:spPr bwMode="auto">
          <a:xfrm>
            <a:off x="228600" y="2133600"/>
            <a:ext cx="3743325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Görsel/Alansal Zeka</a:t>
            </a:r>
          </a:p>
        </p:txBody>
      </p:sp>
      <p:sp>
        <p:nvSpPr>
          <p:cNvPr id="11274" name="WordArt 10"/>
          <p:cNvSpPr>
            <a:spLocks noChangeArrowheads="1" noChangeShapeType="1" noTextEdit="1"/>
          </p:cNvSpPr>
          <p:nvPr/>
        </p:nvSpPr>
        <p:spPr bwMode="auto">
          <a:xfrm>
            <a:off x="3200400" y="2819400"/>
            <a:ext cx="4924425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Bedensel /Kinestetik Zeka</a:t>
            </a:r>
          </a:p>
        </p:txBody>
      </p:sp>
      <p:sp>
        <p:nvSpPr>
          <p:cNvPr id="11275" name="WordArt 11"/>
          <p:cNvSpPr>
            <a:spLocks noChangeArrowheads="1" noChangeShapeType="1" noTextEdit="1"/>
          </p:cNvSpPr>
          <p:nvPr/>
        </p:nvSpPr>
        <p:spPr bwMode="auto">
          <a:xfrm>
            <a:off x="304800" y="3505200"/>
            <a:ext cx="5019675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Müziksel/Ritmik Zeka</a:t>
            </a:r>
          </a:p>
        </p:txBody>
      </p:sp>
      <p:sp>
        <p:nvSpPr>
          <p:cNvPr id="11276" name="WordArt 12"/>
          <p:cNvSpPr>
            <a:spLocks noChangeArrowheads="1" noChangeShapeType="1" noTextEdit="1"/>
          </p:cNvSpPr>
          <p:nvPr/>
        </p:nvSpPr>
        <p:spPr bwMode="auto">
          <a:xfrm>
            <a:off x="3124200" y="4267200"/>
            <a:ext cx="4572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Kişiler Arası/Sosyal Zeka</a:t>
            </a:r>
          </a:p>
        </p:txBody>
      </p:sp>
      <p:sp>
        <p:nvSpPr>
          <p:cNvPr id="11277" name="WordArt 13"/>
          <p:cNvSpPr>
            <a:spLocks noChangeArrowheads="1" noChangeShapeType="1" noTextEdit="1"/>
          </p:cNvSpPr>
          <p:nvPr/>
        </p:nvSpPr>
        <p:spPr bwMode="auto">
          <a:xfrm>
            <a:off x="381000" y="4876800"/>
            <a:ext cx="27432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İçsel Zeka</a:t>
            </a:r>
          </a:p>
        </p:txBody>
      </p:sp>
      <p:sp>
        <p:nvSpPr>
          <p:cNvPr id="11278" name="WordArt 14"/>
          <p:cNvSpPr>
            <a:spLocks noChangeArrowheads="1" noChangeShapeType="1" noTextEdit="1"/>
          </p:cNvSpPr>
          <p:nvPr/>
        </p:nvSpPr>
        <p:spPr bwMode="auto">
          <a:xfrm>
            <a:off x="3124200" y="5867400"/>
            <a:ext cx="2895600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Doğa Zeka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70" grpId="0" animBg="1"/>
      <p:bldP spid="11271" grpId="0" animBg="1"/>
      <p:bldP spid="11273" grpId="0" animBg="1"/>
      <p:bldP spid="11274" grpId="0" animBg="1"/>
      <p:bldP spid="11275" grpId="0" animBg="1"/>
      <p:bldP spid="11276" grpId="0" animBg="1"/>
      <p:bldP spid="11277" grpId="0" animBg="1"/>
      <p:bldP spid="1127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4" name="WordArt 6"/>
          <p:cNvSpPr>
            <a:spLocks noChangeArrowheads="1" noChangeShapeType="1" noTextEdit="1"/>
          </p:cNvSpPr>
          <p:nvPr/>
        </p:nvSpPr>
        <p:spPr bwMode="auto">
          <a:xfrm>
            <a:off x="1066800" y="333375"/>
            <a:ext cx="7105650" cy="5759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1000" kern="10">
                <a:ln w="12700">
                  <a:solidFill>
                    <a:srgbClr val="666699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Düşüncelerinize dikkat edin Davranışınız olabilir</a:t>
            </a:r>
          </a:p>
          <a:p>
            <a:pPr algn="ctr"/>
            <a:r>
              <a:rPr lang="tr-TR" sz="1000" kern="10">
                <a:ln w="12700">
                  <a:solidFill>
                    <a:srgbClr val="666699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Davranışlarınıza dikkat edin ,Alışkanlıklarınız olabilir</a:t>
            </a:r>
          </a:p>
          <a:p>
            <a:pPr algn="ctr"/>
            <a:r>
              <a:rPr lang="tr-TR" sz="1000" kern="10">
                <a:ln w="12700">
                  <a:solidFill>
                    <a:srgbClr val="666699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Alışkanlıklarınıza dikkat edin,Karekteriniz olabilir</a:t>
            </a:r>
          </a:p>
          <a:p>
            <a:pPr algn="ctr"/>
            <a:r>
              <a:rPr lang="tr-TR" sz="1000" kern="10">
                <a:ln w="12700">
                  <a:solidFill>
                    <a:srgbClr val="666699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Karekterinize dikkat edin,</a:t>
            </a:r>
          </a:p>
          <a:p>
            <a:pPr algn="ctr"/>
            <a:endParaRPr lang="tr-TR" sz="1000" kern="10">
              <a:ln w="12700">
                <a:solidFill>
                  <a:srgbClr val="666699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 Black"/>
            </a:endParaRPr>
          </a:p>
        </p:txBody>
      </p:sp>
      <p:sp>
        <p:nvSpPr>
          <p:cNvPr id="32775" name="WordArt 7"/>
          <p:cNvSpPr>
            <a:spLocks noChangeArrowheads="1" noChangeShapeType="1" noTextEdit="1"/>
          </p:cNvSpPr>
          <p:nvPr/>
        </p:nvSpPr>
        <p:spPr bwMode="auto">
          <a:xfrm>
            <a:off x="1258888" y="5229225"/>
            <a:ext cx="6170612" cy="4206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10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Kaderiniz olabilir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 animBg="1"/>
      <p:bldP spid="3277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1042988" y="692150"/>
            <a:ext cx="7467600" cy="53292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19889"/>
              </a:avLst>
            </a:prstTxWarp>
          </a:bodyPr>
          <a:lstStyle/>
          <a:p>
            <a:pPr algn="ctr"/>
            <a:r>
              <a:rPr lang="tr-TR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66FF"/>
                </a:solidFill>
                <a:latin typeface="Arial Black"/>
              </a:rPr>
              <a:t>Her şeyden önce çalışmaya karar verin</a:t>
            </a:r>
          </a:p>
          <a:p>
            <a:pPr algn="ctr"/>
            <a:r>
              <a:rPr lang="tr-TR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66FF"/>
                </a:solidFill>
                <a:latin typeface="Arial Black"/>
              </a:rPr>
              <a:t> ve ne olursa olsun planlı çalışmaya</a:t>
            </a:r>
          </a:p>
          <a:p>
            <a:pPr algn="ctr"/>
            <a:r>
              <a:rPr lang="tr-TR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66FF"/>
                </a:solidFill>
                <a:latin typeface="Arial Black"/>
              </a:rPr>
              <a:t>      alışmak için kendinizi zorlayın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</p:bldLst>
  </p:timing>
</p:sld>
</file>

<file path=ppt/theme/theme1.xml><?xml version="1.0" encoding="utf-8"?>
<a:theme xmlns:a="http://schemas.openxmlformats.org/drawingml/2006/main" name="Varsayılan Tasarım">
  <a:themeElements>
    <a:clrScheme name="Varsayılan Tasarı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arsayılan Tasarım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397</Words>
  <Application>Microsoft PowerPoint</Application>
  <PresentationFormat>Ekran Gösterisi (4:3)</PresentationFormat>
  <Paragraphs>108</Paragraphs>
  <Slides>27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0" baseType="lpstr">
      <vt:lpstr>Times New Roman</vt:lpstr>
      <vt:lpstr>Arial</vt:lpstr>
      <vt:lpstr>Varsayılan Tasarım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</vt:vector>
  </TitlesOfParts>
  <Company>MEB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OGR1</dc:creator>
  <cp:lastModifiedBy>bollukogr</cp:lastModifiedBy>
  <cp:revision>23</cp:revision>
  <dcterms:created xsi:type="dcterms:W3CDTF">2000-01-01T07:21:38Z</dcterms:created>
  <dcterms:modified xsi:type="dcterms:W3CDTF">2021-02-04T11:19:19Z</dcterms:modified>
</cp:coreProperties>
</file>