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8" r:id="rId9"/>
    <p:sldId id="265" r:id="rId10"/>
    <p:sldId id="268" r:id="rId11"/>
    <p:sldId id="273" r:id="rId12"/>
    <p:sldId id="274" r:id="rId13"/>
    <p:sldId id="277" r:id="rId14"/>
    <p:sldId id="287" r:id="rId15"/>
    <p:sldId id="264" r:id="rId16"/>
    <p:sldId id="269" r:id="rId17"/>
    <p:sldId id="272" r:id="rId18"/>
    <p:sldId id="270" r:id="rId19"/>
    <p:sldId id="275" r:id="rId20"/>
    <p:sldId id="271" r:id="rId21"/>
    <p:sldId id="266" r:id="rId22"/>
    <p:sldId id="293" r:id="rId23"/>
    <p:sldId id="283" r:id="rId24"/>
    <p:sldId id="285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411" autoAdjust="0"/>
    <p:restoredTop sz="94581" autoAdjust="0"/>
  </p:normalViewPr>
  <p:slideViewPr>
    <p:cSldViewPr>
      <p:cViewPr varScale="1">
        <p:scale>
          <a:sx n="51" d="100"/>
          <a:sy n="51" d="100"/>
        </p:scale>
        <p:origin x="-9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3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15.xml"/><Relationship Id="rId7" Type="http://schemas.openxmlformats.org/officeDocument/2006/relationships/slide" Target="slides/slide24.xml"/><Relationship Id="rId2" Type="http://schemas.openxmlformats.org/officeDocument/2006/relationships/slide" Target="slides/slide13.xml"/><Relationship Id="rId1" Type="http://schemas.openxmlformats.org/officeDocument/2006/relationships/slide" Target="slides/slide11.xml"/><Relationship Id="rId6" Type="http://schemas.openxmlformats.org/officeDocument/2006/relationships/slide" Target="slides/slide23.xml"/><Relationship Id="rId5" Type="http://schemas.openxmlformats.org/officeDocument/2006/relationships/slide" Target="slides/slide22.xml"/><Relationship Id="rId10" Type="http://schemas.openxmlformats.org/officeDocument/2006/relationships/slide" Target="slides/slide27.xml"/><Relationship Id="rId4" Type="http://schemas.openxmlformats.org/officeDocument/2006/relationships/slide" Target="slides/slide21.xml"/><Relationship Id="rId9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24245-D051-44BF-B011-63E42481C3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85D73-DBFD-4D74-ACE0-F65C6C7D234C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FE96B-BECB-44CD-900C-07CD878DF4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FDD29-ACD9-4E91-95DC-6AD33F67AA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09EEF-B350-4FD8-8A70-5D65967B9F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56436-6693-491E-9BF9-EA14A3CC5C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2BEC-8C5B-42EE-82FA-AC460E97C0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84750-2523-4797-B062-28B277A177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425E-E6F0-437F-A14F-95A1849477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9E90-1BB5-45B8-B069-4E5AC96CB7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D3A24-C3D0-47A5-B315-A9B348728A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1F8F-90C4-4454-ADDD-E6C911DC8B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91019-5C35-4B6D-ADCE-67F5378B1A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A3C3A-0EEC-4F79-8A30-A4EAF2AC0F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172838-F8D9-4582-AE69-D24A5A2A6D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838200" y="1066800"/>
            <a:ext cx="7467600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5907"/>
              </a:avLst>
            </a:prstTxWarp>
          </a:bodyPr>
          <a:lstStyle/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Rehberlik Servisi</a:t>
            </a:r>
          </a:p>
          <a:p>
            <a:pPr algn="ctr"/>
            <a:endParaRPr lang="tr-TR" sz="1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99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827088" y="1628775"/>
            <a:ext cx="7802562" cy="42291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968"/>
              </a:avLst>
            </a:prstTxWarp>
          </a:bodyPr>
          <a:lstStyle/>
          <a:p>
            <a:pPr algn="ctr"/>
            <a:r>
              <a:rPr lang="tr-TR" sz="1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Bunun için ilk engel </a:t>
            </a:r>
          </a:p>
          <a:p>
            <a:pPr algn="ctr"/>
            <a:r>
              <a:rPr lang="tr-TR" sz="1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beyniniz olacak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PE02364_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765175"/>
            <a:ext cx="3240087" cy="1295400"/>
          </a:xfrm>
          <a:noFill/>
        </p:spPr>
      </p:pic>
      <p:sp>
        <p:nvSpPr>
          <p:cNvPr id="24585" name="WordArt 9"/>
          <p:cNvSpPr>
            <a:spLocks noChangeArrowheads="1" noChangeShapeType="1" noTextEdit="1"/>
          </p:cNvSpPr>
          <p:nvPr/>
        </p:nvSpPr>
        <p:spPr bwMode="auto">
          <a:xfrm>
            <a:off x="1295400" y="2590800"/>
            <a:ext cx="65055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Her uykunuz geldiğinde uyumayın</a:t>
            </a: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1676400" y="3962400"/>
            <a:ext cx="57340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Elinizi yada yüzünüzü yıkayın,</a:t>
            </a:r>
          </a:p>
        </p:txBody>
      </p:sp>
      <p:sp>
        <p:nvSpPr>
          <p:cNvPr id="24587" name="WordArt 11"/>
          <p:cNvSpPr>
            <a:spLocks noChangeArrowheads="1" noChangeShapeType="1" noTextEdit="1"/>
          </p:cNvSpPr>
          <p:nvPr/>
        </p:nvSpPr>
        <p:spPr bwMode="auto">
          <a:xfrm>
            <a:off x="2514600" y="5181600"/>
            <a:ext cx="42576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Çay yada neskafe için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PE01931_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76213"/>
            <a:ext cx="3600450" cy="2244725"/>
          </a:xfrm>
          <a:noFill/>
        </p:spPr>
      </p:pic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1295400" y="2438400"/>
            <a:ext cx="7467600" cy="3733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tr-TR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Verimli çalışma alışkanlığı herkeste </a:t>
            </a:r>
          </a:p>
          <a:p>
            <a:pPr algn="ctr"/>
            <a:r>
              <a:rPr lang="tr-TR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farklı  farklı  saatlerdedir.</a:t>
            </a:r>
          </a:p>
          <a:p>
            <a:pPr algn="ctr"/>
            <a:r>
              <a:rPr lang="tr-TR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Sizin için hangi saatler daha uygun</a:t>
            </a:r>
          </a:p>
          <a:p>
            <a:pPr algn="ctr"/>
            <a:r>
              <a:rPr lang="tr-TR" sz="1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       ise o saatleri değerlendirin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/>
          </p:cNvSpPr>
          <p:nvPr/>
        </p:nvSpPr>
        <p:spPr bwMode="auto">
          <a:xfrm>
            <a:off x="762000" y="609600"/>
            <a:ext cx="7478713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''Zor olan;programı hazırlamak değil </a:t>
            </a:r>
          </a:p>
          <a:p>
            <a:pPr algn="ctr"/>
            <a:r>
              <a:rPr lang="tr-TR" sz="1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uygulamaktır.Hazırlayanlar değil,</a:t>
            </a:r>
          </a:p>
          <a:p>
            <a:pPr algn="ctr"/>
            <a:r>
              <a:rPr lang="tr-TR" sz="1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99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uygulayanlar kazanır.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8" name="WordArt 10"/>
          <p:cNvSpPr>
            <a:spLocks noChangeArrowheads="1" noChangeShapeType="1" noTextEdit="1"/>
          </p:cNvSpPr>
          <p:nvPr/>
        </p:nvSpPr>
        <p:spPr bwMode="auto">
          <a:xfrm>
            <a:off x="1295400" y="3429000"/>
            <a:ext cx="6791325" cy="838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24241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VERİMLİ ÇALIŞMA ALIŞKANLIĞI</a:t>
            </a:r>
          </a:p>
        </p:txBody>
      </p:sp>
      <p:sp>
        <p:nvSpPr>
          <p:cNvPr id="43019" name="WordArt 11"/>
          <p:cNvSpPr>
            <a:spLocks noChangeArrowheads="1" noChangeShapeType="1" noTextEdit="1"/>
          </p:cNvSpPr>
          <p:nvPr/>
        </p:nvSpPr>
        <p:spPr bwMode="auto">
          <a:xfrm>
            <a:off x="2057400" y="5105400"/>
            <a:ext cx="5562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EN ÇOK 21 GÜNDE KAZANILIR</a:t>
            </a:r>
          </a:p>
        </p:txBody>
      </p:sp>
      <p:pic>
        <p:nvPicPr>
          <p:cNvPr id="43020" name="Picture 12" descr="BS0055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685800"/>
            <a:ext cx="4595813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  <p:bldP spid="430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611188" y="2819400"/>
            <a:ext cx="8064500" cy="3778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306"/>
              </a:avLst>
            </a:prstTxWarp>
          </a:bodyPr>
          <a:lstStyle/>
          <a:p>
            <a:pPr algn="ctr"/>
            <a:r>
              <a:rPr lang="tr-TR" sz="1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>
                    <a:alpha val="47842"/>
                  </a:srgb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Herkesin bir öğrenme modeli vardır</a:t>
            </a:r>
          </a:p>
          <a:p>
            <a:pPr algn="ctr"/>
            <a:r>
              <a:rPr lang="tr-TR" sz="1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>
                    <a:alpha val="47842"/>
                  </a:srgb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Siz en iyi nasıl öğreniyorsanız </a:t>
            </a:r>
          </a:p>
          <a:p>
            <a:pPr algn="ctr"/>
            <a:r>
              <a:rPr lang="tr-TR" sz="1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>
                    <a:alpha val="47842"/>
                  </a:srgb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                öyle çalışın</a:t>
            </a:r>
          </a:p>
        </p:txBody>
      </p:sp>
      <p:pic>
        <p:nvPicPr>
          <p:cNvPr id="12293" name="Picture 5" descr="BD06663_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609600"/>
            <a:ext cx="3097213" cy="2206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52525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066800" y="1125538"/>
            <a:ext cx="7696200" cy="439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Derse hazırlıklı gelmekle hazırlıksız </a:t>
            </a:r>
          </a:p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gelmek arasında ciddi bir fark vardır.</a:t>
            </a:r>
          </a:p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O gün işleyeceğiniz derse kısa bir göz</a:t>
            </a:r>
          </a:p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gezdirmekle daha hızlı öğrenirsiniz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613650" cy="3924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 Black"/>
              </a:rPr>
              <a:t>Okuduğunuz metinlerde</a:t>
            </a:r>
          </a:p>
          <a:p>
            <a:pPr algn="ctr"/>
            <a:r>
              <a:rPr lang="tr-TR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 Black"/>
              </a:rPr>
              <a:t> vurgulanmış bilgilere</a:t>
            </a:r>
          </a:p>
          <a:p>
            <a:pPr algn="ctr"/>
            <a:r>
              <a:rPr lang="tr-TR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 Black"/>
              </a:rPr>
              <a:t>        dikkat edin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PE01561_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188913"/>
            <a:ext cx="3810000" cy="2528887"/>
          </a:xfrm>
          <a:noFill/>
        </p:spPr>
      </p:pic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468313" y="3068638"/>
            <a:ext cx="8064500" cy="293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Dersi derste öğrenmek başarılı </a:t>
            </a:r>
          </a:p>
          <a:p>
            <a:pPr algn="ctr"/>
            <a:r>
              <a:rPr lang="tr-TR" sz="1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öğrenmenin en kolay yoludur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4949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7772400" cy="5399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Her öğretmen dersi anlatırken</a:t>
            </a:r>
          </a:p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kendince önemli olan konuları vurgular</a:t>
            </a:r>
          </a:p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Öğretmeninizin beden dilini okumayı </a:t>
            </a:r>
          </a:p>
          <a:p>
            <a:pPr algn="ctr"/>
            <a:r>
              <a:rPr lang="tr-T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                  öğrenin.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447800" y="3048000"/>
            <a:ext cx="19812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438400" y="3048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6781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İnsan Beyni İki Ana Bölümden Oluşur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3505200" y="5791200"/>
            <a:ext cx="403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Sağ ve Sol Lop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5" grpId="0" animBg="1"/>
      <p:bldP spid="410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7994650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574"/>
              </a:avLst>
            </a:prstTxWarp>
          </a:bodyPr>
          <a:lstStyle/>
          <a:p>
            <a:pPr algn="ctr"/>
            <a:r>
              <a:rPr lang="tr-TR" sz="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Öğretmenlerinizden bazılarını sevmeye bilirsiniz.</a:t>
            </a:r>
          </a:p>
          <a:p>
            <a:pPr algn="ctr"/>
            <a:r>
              <a:rPr lang="tr-TR" sz="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Kimin söylediğinden çok</a:t>
            </a:r>
          </a:p>
          <a:p>
            <a:pPr algn="ctr"/>
            <a:r>
              <a:rPr lang="tr-TR" sz="9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  Ne söylendiği ile ilgilenin.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BD0667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81000"/>
            <a:ext cx="2133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684213" y="2514600"/>
            <a:ext cx="7773987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öğrenmede kalıcılık istiyorsanız</a:t>
            </a:r>
          </a:p>
          <a:p>
            <a:pPr algn="ctr"/>
            <a:r>
              <a:rPr lang="tr-TR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öğrendiklerinizi mutlaka yazarak</a:t>
            </a:r>
          </a:p>
          <a:p>
            <a:pPr algn="ctr"/>
            <a:r>
              <a:rPr lang="tr-TR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  tekrarlayın ve okuldaki defteriniz</a:t>
            </a:r>
          </a:p>
          <a:p>
            <a:pPr algn="ctr"/>
            <a:r>
              <a:rPr lang="tr-TR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    den farklı evde o derse özel </a:t>
            </a:r>
          </a:p>
          <a:p>
            <a:pPr algn="ctr"/>
            <a:r>
              <a:rPr lang="tr-TR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 bir defteriniz olsun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55626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tr-T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Aman Dikkat!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990600" y="2057400"/>
            <a:ext cx="7162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066800" y="3048000"/>
            <a:ext cx="3657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143000" y="4114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219200" y="5181600"/>
            <a:ext cx="38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974725" y="1157288"/>
            <a:ext cx="455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/>
              <a:t>%100 ÖĞRENDİĞİMİZ BİR KONUNUN</a:t>
            </a:r>
          </a:p>
        </p:txBody>
      </p:sp>
      <p:sp>
        <p:nvSpPr>
          <p:cNvPr id="53258" name="WordArt 10"/>
          <p:cNvSpPr>
            <a:spLocks noChangeArrowheads="1" noChangeShapeType="1" noTextEdit="1"/>
          </p:cNvSpPr>
          <p:nvPr/>
        </p:nvSpPr>
        <p:spPr bwMode="auto">
          <a:xfrm>
            <a:off x="5257800" y="3124200"/>
            <a:ext cx="2209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20' içinde %50</a:t>
            </a:r>
          </a:p>
        </p:txBody>
      </p:sp>
      <p:sp>
        <p:nvSpPr>
          <p:cNvPr id="53259" name="WordArt 11"/>
          <p:cNvSpPr>
            <a:spLocks noChangeArrowheads="1" noChangeShapeType="1" noTextEdit="1"/>
          </p:cNvSpPr>
          <p:nvPr/>
        </p:nvSpPr>
        <p:spPr bwMode="auto">
          <a:xfrm>
            <a:off x="3276600" y="4191000"/>
            <a:ext cx="26193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60 ' içinde % 70</a:t>
            </a:r>
          </a:p>
        </p:txBody>
      </p:sp>
      <p:sp>
        <p:nvSpPr>
          <p:cNvPr id="53260" name="WordArt 12"/>
          <p:cNvSpPr>
            <a:spLocks noChangeArrowheads="1" noChangeShapeType="1" noTextEdit="1"/>
          </p:cNvSpPr>
          <p:nvPr/>
        </p:nvSpPr>
        <p:spPr bwMode="auto">
          <a:xfrm>
            <a:off x="2438400" y="5334000"/>
            <a:ext cx="3048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Gün sonunda %80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 animBg="1"/>
      <p:bldP spid="53256" grpId="0" animBg="1"/>
      <p:bldP spid="53257" grpId="0" autoUpdateAnimBg="0"/>
      <p:bldP spid="53258" grpId="0" animBg="1"/>
      <p:bldP spid="53259" grpId="0" animBg="1"/>
      <p:bldP spid="532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2743200" y="1981200"/>
            <a:ext cx="29813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Adları ve rakamları</a:t>
            </a:r>
          </a:p>
        </p:txBody>
      </p:sp>
      <p:sp>
        <p:nvSpPr>
          <p:cNvPr id="37897" name="WordArt 9"/>
          <p:cNvSpPr>
            <a:spLocks noChangeArrowheads="1" noChangeShapeType="1" noTextEdit="1"/>
          </p:cNvSpPr>
          <p:nvPr/>
        </p:nvSpPr>
        <p:spPr bwMode="auto">
          <a:xfrm>
            <a:off x="1981200" y="3048000"/>
            <a:ext cx="5029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Zor olarak öğrendiğimiz bilgileri</a:t>
            </a:r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1905000" y="4267200"/>
            <a:ext cx="5486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Tam olarak kavranmayan konuları</a:t>
            </a:r>
          </a:p>
        </p:txBody>
      </p:sp>
      <p:sp>
        <p:nvSpPr>
          <p:cNvPr id="37899" name="WordArt 11"/>
          <p:cNvSpPr>
            <a:spLocks noChangeArrowheads="1" noChangeShapeType="1" noTextEdit="1"/>
          </p:cNvSpPr>
          <p:nvPr/>
        </p:nvSpPr>
        <p:spPr bwMode="auto">
          <a:xfrm>
            <a:off x="1219200" y="5791200"/>
            <a:ext cx="66294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Uzun süre ara vermeden çalıştıklarımızı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279525" y="700088"/>
            <a:ext cx="367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/>
              <a:t>EN ÇOK NELERİ UNUTURUZ?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7" grpId="0" animBg="1"/>
      <p:bldP spid="37898" grpId="0" animBg="1"/>
      <p:bldP spid="37899" grpId="0" animBg="1"/>
      <p:bldP spid="3790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bg1"/>
          </a:fgClr>
          <a:bgClr>
            <a:schemeClr val="folHlink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1066800" y="3810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/>
              <a:t>YA EN AZ UNUTTUKLARIMIZ</a:t>
            </a:r>
          </a:p>
        </p:txBody>
      </p:sp>
      <p:sp>
        <p:nvSpPr>
          <p:cNvPr id="39943" name="WordArt 7"/>
          <p:cNvSpPr>
            <a:spLocks noChangeArrowheads="1" noChangeShapeType="1" noTextEdit="1"/>
          </p:cNvSpPr>
          <p:nvPr/>
        </p:nvSpPr>
        <p:spPr bwMode="auto">
          <a:xfrm>
            <a:off x="762000" y="1447800"/>
            <a:ext cx="4038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 spc="36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Güzel Olayları</a:t>
            </a:r>
          </a:p>
        </p:txBody>
      </p:sp>
      <p:sp>
        <p:nvSpPr>
          <p:cNvPr id="39944" name="WordArt 8"/>
          <p:cNvSpPr>
            <a:spLocks noChangeArrowheads="1" noChangeShapeType="1" noTextEdit="1"/>
          </p:cNvSpPr>
          <p:nvPr/>
        </p:nvSpPr>
        <p:spPr bwMode="auto">
          <a:xfrm>
            <a:off x="685800" y="35052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 spc="36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Sık kullanılan ve arasıra yapılan tekrarları</a:t>
            </a:r>
          </a:p>
        </p:txBody>
      </p:sp>
      <p:sp>
        <p:nvSpPr>
          <p:cNvPr id="39945" name="WordArt 9"/>
          <p:cNvSpPr>
            <a:spLocks noChangeArrowheads="1" noChangeShapeType="1" noTextEdit="1"/>
          </p:cNvSpPr>
          <p:nvPr/>
        </p:nvSpPr>
        <p:spPr bwMode="auto">
          <a:xfrm>
            <a:off x="685800" y="2438400"/>
            <a:ext cx="6324600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 spc="36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Kişiye anlamlı gelen konuları</a:t>
            </a:r>
          </a:p>
        </p:txBody>
      </p:sp>
      <p:sp>
        <p:nvSpPr>
          <p:cNvPr id="39946" name="WordArt 10"/>
          <p:cNvSpPr>
            <a:spLocks noChangeArrowheads="1" noChangeShapeType="1" noTextEdit="1"/>
          </p:cNvSpPr>
          <p:nvPr/>
        </p:nvSpPr>
        <p:spPr bwMode="auto">
          <a:xfrm>
            <a:off x="762000" y="4800600"/>
            <a:ext cx="6477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 spc="36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Kişiyi doğrudan ilgilendiren konuları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762000" y="5715000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 spc="36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Gece yatmadan önce gözden geçirdiklerimizi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  <p:bldP spid="39944" grpId="0" animBg="1"/>
      <p:bldP spid="39945" grpId="0" animBg="1"/>
      <p:bldP spid="39946" grpId="0" animBg="1"/>
      <p:bldP spid="399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BBBBE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BS0131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81000"/>
            <a:ext cx="27320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133600" y="3100388"/>
            <a:ext cx="3138488" cy="1624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hedef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vot">
          <a:fgClr>
            <a:schemeClr val="bg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2555875" y="836613"/>
            <a:ext cx="4000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Büyük Düşünün,</a:t>
            </a:r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1908175" y="1916113"/>
            <a:ext cx="5181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İnsanlar Düşündükleri </a:t>
            </a:r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3276600" y="5445125"/>
            <a:ext cx="26670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Büyüktür</a:t>
            </a:r>
          </a:p>
        </p:txBody>
      </p:sp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3708400" y="3860800"/>
            <a:ext cx="2160588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Kadar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  <p:bldP spid="47110" grpId="0" animBg="1"/>
      <p:bldP spid="471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3429000" cy="1447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Mucizeler</a:t>
            </a:r>
          </a:p>
        </p:txBody>
      </p:sp>
      <p:sp>
        <p:nvSpPr>
          <p:cNvPr id="48135" name="WordArt 7"/>
          <p:cNvSpPr>
            <a:spLocks noChangeArrowheads="1" noChangeShapeType="1" noTextEdit="1"/>
          </p:cNvSpPr>
          <p:nvPr/>
        </p:nvSpPr>
        <p:spPr bwMode="auto">
          <a:xfrm>
            <a:off x="2438400" y="2286000"/>
            <a:ext cx="3733800" cy="1905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İnançla</a:t>
            </a:r>
          </a:p>
        </p:txBody>
      </p:sp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5638800" y="5105400"/>
            <a:ext cx="2971800" cy="1295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Gelir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35" grpId="0" animBg="1"/>
      <p:bldP spid="481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50000">
              <a:srgbClr val="D1F6ED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İnsan Beyninin Sağ Tarafı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304800" y="1600200"/>
            <a:ext cx="83058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Resimlerle Düşünür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Göz Önünde Canlandırır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Bütüne Önem Verir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İcat Yeteneğinin Merkezidir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Duyguların Merkezidir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/>
              </a:rPr>
              <a:t>Geçmiş Olayları ve Yüzleri Hatırlar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9342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Bilgileri tek tek işleme koyar</a:t>
            </a:r>
          </a:p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Konuşma hızını ayarlar</a:t>
            </a:r>
          </a:p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Analiz eder,değerlendirir</a:t>
            </a:r>
          </a:p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Eleştirir</a:t>
            </a:r>
          </a:p>
          <a:p>
            <a:pPr algn="ctr"/>
            <a:r>
              <a:rPr lang="tr-TR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Sağ duyudur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70866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0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İnsan Beyninin Sol Tarafı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E0183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76813"/>
            <a:ext cx="2058988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0" y="0"/>
            <a:ext cx="9144000" cy="3962400"/>
          </a:xfrm>
          <a:prstGeom prst="cloudCallout">
            <a:avLst>
              <a:gd name="adj1" fmla="val -27361"/>
              <a:gd name="adj2" fmla="val 8345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78867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Öğrenmenin sağlığa zararlı olduğu;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genç beyinler üzerinde yıkıcı etki yaptığı ,beynin dolduğu yada 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yorulduğu gibi düşüncelerin </a:t>
            </a:r>
          </a:p>
          <a:p>
            <a:pPr algn="ctr"/>
            <a:r>
              <a:rPr lang="tr-TR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   bilimsel dayanağı yoktur.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65125" y="41275"/>
            <a:ext cx="124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/>
              <a:t>BİZLER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2667000" y="533400"/>
            <a:ext cx="39528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Okuduklarımızın%10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2743200" y="1219200"/>
            <a:ext cx="36576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İşittiklerimizin%20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2514600" y="2133600"/>
            <a:ext cx="39814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Gördüklerimizin %30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1752600" y="2895600"/>
            <a:ext cx="5857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Gör-İşittiklerimizin %50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2057400" y="3810000"/>
            <a:ext cx="5181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Söylediklerimizin %80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762000" y="4495800"/>
            <a:ext cx="7686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Dav.Doğ.Söylediklerimizin %90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3429000" y="5715000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Hatırlarız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76200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 Black"/>
              </a:rPr>
              <a:t> 8 Farklı Zeka Vardır 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3962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Sözel/Dilsel Zeka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3124200" y="1447800"/>
            <a:ext cx="55530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Mantıksal/Matematiksel Zeka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228600" y="2133600"/>
            <a:ext cx="37433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Görsel/Alansal Zeka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3200400" y="2819400"/>
            <a:ext cx="49244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Bedensel /Kinestetik Zeka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304800" y="3505200"/>
            <a:ext cx="50196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Müziksel/Ritmik Zeka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3124200" y="4267200"/>
            <a:ext cx="457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Kişiler Arası/Sosyal Zeka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381000" y="4876800"/>
            <a:ext cx="2743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İçsel Zeka</a:t>
            </a:r>
          </a:p>
        </p:txBody>
      </p:sp>
      <p:sp>
        <p:nvSpPr>
          <p:cNvPr id="11278" name="WordArt 14"/>
          <p:cNvSpPr>
            <a:spLocks noChangeArrowheads="1" noChangeShapeType="1" noTextEdit="1"/>
          </p:cNvSpPr>
          <p:nvPr/>
        </p:nvSpPr>
        <p:spPr bwMode="auto">
          <a:xfrm>
            <a:off x="3124200" y="5867400"/>
            <a:ext cx="28956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Doğa Zeka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 animBg="1"/>
      <p:bldP spid="11271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066800" y="333375"/>
            <a:ext cx="7105650" cy="5759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000" kern="10">
                <a:ln w="12700">
                  <a:solidFill>
                    <a:srgbClr val="6666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Düşüncelerinize dikkat edin Davranışınız olabilir</a:t>
            </a:r>
          </a:p>
          <a:p>
            <a:pPr algn="ctr"/>
            <a:r>
              <a:rPr lang="tr-TR" sz="1000" kern="10">
                <a:ln w="12700">
                  <a:solidFill>
                    <a:srgbClr val="6666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Davranışlarınıza dikkat edin ,Alışkanlıklarınız olabilir</a:t>
            </a:r>
          </a:p>
          <a:p>
            <a:pPr algn="ctr"/>
            <a:r>
              <a:rPr lang="tr-TR" sz="1000" kern="10">
                <a:ln w="12700">
                  <a:solidFill>
                    <a:srgbClr val="6666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Alışkanlıklarınıza dikkat edin,Karekteriniz olabilir</a:t>
            </a:r>
          </a:p>
          <a:p>
            <a:pPr algn="ctr"/>
            <a:r>
              <a:rPr lang="tr-TR" sz="1000" kern="10">
                <a:ln w="12700">
                  <a:solidFill>
                    <a:srgbClr val="6666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Karekterinize dikkat edin,</a:t>
            </a:r>
          </a:p>
          <a:p>
            <a:pPr algn="ctr"/>
            <a:endParaRPr lang="tr-TR" sz="1000" kern="10">
              <a:ln w="12700">
                <a:solidFill>
                  <a:srgbClr val="6666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1258888" y="5229225"/>
            <a:ext cx="6170612" cy="420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Kaderiniz olabilir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467600" cy="53292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9889"/>
              </a:avLst>
            </a:prstTxWarp>
          </a:bodyPr>
          <a:lstStyle/>
          <a:p>
            <a:pPr algn="ctr"/>
            <a:r>
              <a:rPr lang="tr-TR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Her şeyden önce çalışmaya karar verin</a:t>
            </a:r>
          </a:p>
          <a:p>
            <a:pPr algn="ctr"/>
            <a:r>
              <a:rPr lang="tr-TR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 ve ne olursa olsun planlı çalışmaya</a:t>
            </a:r>
          </a:p>
          <a:p>
            <a:pPr algn="ctr"/>
            <a:r>
              <a:rPr lang="tr-TR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      alışmak için kendinizi zorlayın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397</Words>
  <Application>Microsoft PowerPoint</Application>
  <PresentationFormat>Ekran Gösterisi (4:3)</PresentationFormat>
  <Paragraphs>108</Paragraphs>
  <Slides>27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0" baseType="lpstr">
      <vt:lpstr>Times New Roman</vt:lpstr>
      <vt:lpstr>Arial</vt:lpstr>
      <vt:lpstr>Varsayılan Tasarım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Company>MEB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OGR1</dc:creator>
  <cp:lastModifiedBy>bollukogr</cp:lastModifiedBy>
  <cp:revision>23</cp:revision>
  <dcterms:created xsi:type="dcterms:W3CDTF">2000-01-01T07:21:38Z</dcterms:created>
  <dcterms:modified xsi:type="dcterms:W3CDTF">2021-02-04T11:19:19Z</dcterms:modified>
</cp:coreProperties>
</file>